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0" r:id="rId2"/>
    <p:sldId id="293" r:id="rId3"/>
  </p:sldIdLst>
  <p:sldSz cx="12192000" cy="68580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002060"/>
    <a:srgbClr val="9DC3E6"/>
    <a:srgbClr val="DEEBF7"/>
    <a:srgbClr val="CCECFF"/>
    <a:srgbClr val="FFCC99"/>
    <a:srgbClr val="FF9966"/>
    <a:srgbClr val="FFCCCC"/>
    <a:srgbClr val="FF6699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336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562722" indent="0" algn="ctr">
              <a:buNone/>
              <a:defRPr/>
            </a:lvl2pPr>
            <a:lvl3pPr marL="1125444" indent="0" algn="ctr">
              <a:buNone/>
              <a:defRPr/>
            </a:lvl3pPr>
            <a:lvl4pPr marL="1688165" indent="0" algn="ctr">
              <a:buNone/>
              <a:defRPr/>
            </a:lvl4pPr>
            <a:lvl5pPr marL="2250887" indent="0" algn="ctr">
              <a:buNone/>
              <a:defRPr/>
            </a:lvl5pPr>
            <a:lvl6pPr marL="2813609" indent="0" algn="ctr">
              <a:buNone/>
              <a:defRPr/>
            </a:lvl6pPr>
            <a:lvl7pPr marL="3376331" indent="0" algn="ctr">
              <a:buNone/>
              <a:defRPr/>
            </a:lvl7pPr>
            <a:lvl8pPr marL="3939052" indent="0" algn="ctr">
              <a:buNone/>
              <a:defRPr/>
            </a:lvl8pPr>
            <a:lvl9pPr marL="4501774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7832" y="115889"/>
            <a:ext cx="2854569" cy="601027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58263" y="115889"/>
            <a:ext cx="8382000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247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923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62"/>
            </a:lvl1pPr>
            <a:lvl2pPr marL="562722" indent="0">
              <a:buNone/>
              <a:defRPr sz="2215"/>
            </a:lvl2pPr>
            <a:lvl3pPr marL="1125444" indent="0">
              <a:buNone/>
              <a:defRPr sz="1969"/>
            </a:lvl3pPr>
            <a:lvl4pPr marL="1688165" indent="0">
              <a:buNone/>
              <a:defRPr sz="1723"/>
            </a:lvl4pPr>
            <a:lvl5pPr marL="2250887" indent="0">
              <a:buNone/>
              <a:defRPr sz="1723"/>
            </a:lvl5pPr>
            <a:lvl6pPr marL="2813609" indent="0">
              <a:buNone/>
              <a:defRPr sz="1723"/>
            </a:lvl6pPr>
            <a:lvl7pPr marL="3376331" indent="0">
              <a:buNone/>
              <a:defRPr sz="1723"/>
            </a:lvl7pPr>
            <a:lvl8pPr marL="3939052" indent="0">
              <a:buNone/>
              <a:defRPr sz="1723"/>
            </a:lvl8pPr>
            <a:lvl9pPr marL="4501774" indent="0">
              <a:buNone/>
              <a:defRPr sz="172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3446"/>
            </a:lvl1pPr>
            <a:lvl2pPr>
              <a:defRPr sz="2954"/>
            </a:lvl2pPr>
            <a:lvl3pPr>
              <a:defRPr sz="2462"/>
            </a:lvl3pPr>
            <a:lvl4pPr>
              <a:defRPr sz="2215"/>
            </a:lvl4pPr>
            <a:lvl5pPr>
              <a:defRPr sz="2215"/>
            </a:lvl5pPr>
            <a:lvl6pPr>
              <a:defRPr sz="2215"/>
            </a:lvl6pPr>
            <a:lvl7pPr>
              <a:defRPr sz="2215"/>
            </a:lvl7pPr>
            <a:lvl8pPr>
              <a:defRPr sz="2215"/>
            </a:lvl8pPr>
            <a:lvl9pPr>
              <a:defRPr sz="221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89785" y="1600201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3446"/>
            </a:lvl1pPr>
            <a:lvl2pPr>
              <a:defRPr sz="2954"/>
            </a:lvl2pPr>
            <a:lvl3pPr>
              <a:defRPr sz="2462"/>
            </a:lvl3pPr>
            <a:lvl4pPr>
              <a:defRPr sz="2215"/>
            </a:lvl4pPr>
            <a:lvl5pPr>
              <a:defRPr sz="2215"/>
            </a:lvl5pPr>
            <a:lvl6pPr>
              <a:defRPr sz="2215"/>
            </a:lvl6pPr>
            <a:lvl7pPr>
              <a:defRPr sz="2215"/>
            </a:lvl7pPr>
            <a:lvl8pPr>
              <a:defRPr sz="2215"/>
            </a:lvl8pPr>
            <a:lvl9pPr>
              <a:defRPr sz="221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75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954" b="1"/>
            </a:lvl1pPr>
            <a:lvl2pPr marL="562722" indent="0">
              <a:buNone/>
              <a:defRPr sz="2462" b="1"/>
            </a:lvl2pPr>
            <a:lvl3pPr marL="1125444" indent="0">
              <a:buNone/>
              <a:defRPr sz="2215" b="1"/>
            </a:lvl3pPr>
            <a:lvl4pPr marL="1688165" indent="0">
              <a:buNone/>
              <a:defRPr sz="1969" b="1"/>
            </a:lvl4pPr>
            <a:lvl5pPr marL="2250887" indent="0">
              <a:buNone/>
              <a:defRPr sz="1969" b="1"/>
            </a:lvl5pPr>
            <a:lvl6pPr marL="2813609" indent="0">
              <a:buNone/>
              <a:defRPr sz="1969" b="1"/>
            </a:lvl6pPr>
            <a:lvl7pPr marL="3376331" indent="0">
              <a:buNone/>
              <a:defRPr sz="1969" b="1"/>
            </a:lvl7pPr>
            <a:lvl8pPr marL="3939052" indent="0">
              <a:buNone/>
              <a:defRPr sz="1969" b="1"/>
            </a:lvl8pPr>
            <a:lvl9pPr marL="4501774" indent="0">
              <a:buNone/>
              <a:defRPr sz="196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754" cy="3951288"/>
          </a:xfrm>
          <a:prstGeom prst="rect">
            <a:avLst/>
          </a:prstGeom>
        </p:spPr>
        <p:txBody>
          <a:bodyPr/>
          <a:lstStyle>
            <a:lvl1pPr>
              <a:defRPr sz="2954"/>
            </a:lvl1pPr>
            <a:lvl2pPr>
              <a:defRPr sz="2462"/>
            </a:lvl2pPr>
            <a:lvl3pPr>
              <a:defRPr sz="2215"/>
            </a:lvl3pPr>
            <a:lvl4pPr>
              <a:defRPr sz="1969"/>
            </a:lvl4pPr>
            <a:lvl5pPr>
              <a:defRPr sz="1969"/>
            </a:lvl5pPr>
            <a:lvl6pPr>
              <a:defRPr sz="1969"/>
            </a:lvl6pPr>
            <a:lvl7pPr>
              <a:defRPr sz="1969"/>
            </a:lvl7pPr>
            <a:lvl8pPr>
              <a:defRPr sz="1969"/>
            </a:lvl8pPr>
            <a:lvl9pPr>
              <a:defRPr sz="19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693" y="1535113"/>
            <a:ext cx="538870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954" b="1"/>
            </a:lvl1pPr>
            <a:lvl2pPr marL="562722" indent="0">
              <a:buNone/>
              <a:defRPr sz="2462" b="1"/>
            </a:lvl2pPr>
            <a:lvl3pPr marL="1125444" indent="0">
              <a:buNone/>
              <a:defRPr sz="2215" b="1"/>
            </a:lvl3pPr>
            <a:lvl4pPr marL="1688165" indent="0">
              <a:buNone/>
              <a:defRPr sz="1969" b="1"/>
            </a:lvl4pPr>
            <a:lvl5pPr marL="2250887" indent="0">
              <a:buNone/>
              <a:defRPr sz="1969" b="1"/>
            </a:lvl5pPr>
            <a:lvl6pPr marL="2813609" indent="0">
              <a:buNone/>
              <a:defRPr sz="1969" b="1"/>
            </a:lvl6pPr>
            <a:lvl7pPr marL="3376331" indent="0">
              <a:buNone/>
              <a:defRPr sz="1969" b="1"/>
            </a:lvl7pPr>
            <a:lvl8pPr marL="3939052" indent="0">
              <a:buNone/>
              <a:defRPr sz="1969" b="1"/>
            </a:lvl8pPr>
            <a:lvl9pPr marL="4501774" indent="0">
              <a:buNone/>
              <a:defRPr sz="196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693" y="2174875"/>
            <a:ext cx="5388708" cy="3951288"/>
          </a:xfrm>
          <a:prstGeom prst="rect">
            <a:avLst/>
          </a:prstGeom>
        </p:spPr>
        <p:txBody>
          <a:bodyPr/>
          <a:lstStyle>
            <a:lvl1pPr>
              <a:defRPr sz="2954"/>
            </a:lvl1pPr>
            <a:lvl2pPr>
              <a:defRPr sz="2462"/>
            </a:lvl2pPr>
            <a:lvl3pPr>
              <a:defRPr sz="2215"/>
            </a:lvl3pPr>
            <a:lvl4pPr>
              <a:defRPr sz="1969"/>
            </a:lvl4pPr>
            <a:lvl5pPr>
              <a:defRPr sz="1969"/>
            </a:lvl5pPr>
            <a:lvl6pPr>
              <a:defRPr sz="1969"/>
            </a:lvl6pPr>
            <a:lvl7pPr>
              <a:defRPr sz="1969"/>
            </a:lvl7pPr>
            <a:lvl8pPr>
              <a:defRPr sz="1969"/>
            </a:lvl8pPr>
            <a:lvl9pPr>
              <a:defRPr sz="19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247" cy="1162050"/>
          </a:xfrm>
          <a:prstGeom prst="rect">
            <a:avLst/>
          </a:prstGeom>
        </p:spPr>
        <p:txBody>
          <a:bodyPr anchor="b"/>
          <a:lstStyle>
            <a:lvl1pPr algn="l">
              <a:defRPr sz="2462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7385" y="273051"/>
            <a:ext cx="6815015" cy="5853113"/>
          </a:xfrm>
          <a:prstGeom prst="rect">
            <a:avLst/>
          </a:prstGeom>
        </p:spPr>
        <p:txBody>
          <a:bodyPr/>
          <a:lstStyle>
            <a:lvl1pPr>
              <a:defRPr sz="3939"/>
            </a:lvl1pPr>
            <a:lvl2pPr>
              <a:defRPr sz="3446"/>
            </a:lvl2pPr>
            <a:lvl3pPr>
              <a:defRPr sz="2954"/>
            </a:lvl3pPr>
            <a:lvl4pPr>
              <a:defRPr sz="2462"/>
            </a:lvl4pPr>
            <a:lvl5pPr>
              <a:defRPr sz="2462"/>
            </a:lvl5pPr>
            <a:lvl6pPr>
              <a:defRPr sz="2462"/>
            </a:lvl6pPr>
            <a:lvl7pPr>
              <a:defRPr sz="2462"/>
            </a:lvl7pPr>
            <a:lvl8pPr>
              <a:defRPr sz="2462"/>
            </a:lvl8pPr>
            <a:lvl9pPr>
              <a:defRPr sz="246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0" y="1435101"/>
            <a:ext cx="4011247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23"/>
            </a:lvl1pPr>
            <a:lvl2pPr marL="562722" indent="0">
              <a:buNone/>
              <a:defRPr sz="1477"/>
            </a:lvl2pPr>
            <a:lvl3pPr marL="1125444" indent="0">
              <a:buNone/>
              <a:defRPr sz="1231"/>
            </a:lvl3pPr>
            <a:lvl4pPr marL="1688165" indent="0">
              <a:buNone/>
              <a:defRPr sz="1108"/>
            </a:lvl4pPr>
            <a:lvl5pPr marL="2250887" indent="0">
              <a:buNone/>
              <a:defRPr sz="1108"/>
            </a:lvl5pPr>
            <a:lvl6pPr marL="2813609" indent="0">
              <a:buNone/>
              <a:defRPr sz="1108"/>
            </a:lvl6pPr>
            <a:lvl7pPr marL="3376331" indent="0">
              <a:buNone/>
              <a:defRPr sz="1108"/>
            </a:lvl7pPr>
            <a:lvl8pPr marL="3939052" indent="0">
              <a:buNone/>
              <a:defRPr sz="1108"/>
            </a:lvl8pPr>
            <a:lvl9pPr marL="4501774" indent="0">
              <a:buNone/>
              <a:defRPr sz="110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554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462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554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939"/>
            </a:lvl1pPr>
            <a:lvl2pPr marL="562722" indent="0">
              <a:buNone/>
              <a:defRPr sz="3446"/>
            </a:lvl2pPr>
            <a:lvl3pPr marL="1125444" indent="0">
              <a:buNone/>
              <a:defRPr sz="2954"/>
            </a:lvl3pPr>
            <a:lvl4pPr marL="1688165" indent="0">
              <a:buNone/>
              <a:defRPr sz="2462"/>
            </a:lvl4pPr>
            <a:lvl5pPr marL="2250887" indent="0">
              <a:buNone/>
              <a:defRPr sz="2462"/>
            </a:lvl5pPr>
            <a:lvl6pPr marL="2813609" indent="0">
              <a:buNone/>
              <a:defRPr sz="2462"/>
            </a:lvl6pPr>
            <a:lvl7pPr marL="3376331" indent="0">
              <a:buNone/>
              <a:defRPr sz="2462"/>
            </a:lvl7pPr>
            <a:lvl8pPr marL="3939052" indent="0">
              <a:buNone/>
              <a:defRPr sz="2462"/>
            </a:lvl8pPr>
            <a:lvl9pPr marL="4501774" indent="0">
              <a:buNone/>
              <a:defRPr sz="2462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554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23"/>
            </a:lvl1pPr>
            <a:lvl2pPr marL="562722" indent="0">
              <a:buNone/>
              <a:defRPr sz="1477"/>
            </a:lvl2pPr>
            <a:lvl3pPr marL="1125444" indent="0">
              <a:buNone/>
              <a:defRPr sz="1231"/>
            </a:lvl3pPr>
            <a:lvl4pPr marL="1688165" indent="0">
              <a:buNone/>
              <a:defRPr sz="1108"/>
            </a:lvl4pPr>
            <a:lvl5pPr marL="2250887" indent="0">
              <a:buNone/>
              <a:defRPr sz="1108"/>
            </a:lvl5pPr>
            <a:lvl6pPr marL="2813609" indent="0">
              <a:buNone/>
              <a:defRPr sz="1108"/>
            </a:lvl6pPr>
            <a:lvl7pPr marL="3376331" indent="0">
              <a:buNone/>
              <a:defRPr sz="1108"/>
            </a:lvl7pPr>
            <a:lvl8pPr marL="3939052" indent="0">
              <a:buNone/>
              <a:defRPr sz="1108"/>
            </a:lvl8pPr>
            <a:lvl9pPr marL="4501774" indent="0">
              <a:buNone/>
              <a:defRPr sz="110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562722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125444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688165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250887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22041" indent="-422041" algn="l" rtl="0" fontAlgn="base">
        <a:spcBef>
          <a:spcPct val="20000"/>
        </a:spcBef>
        <a:spcAft>
          <a:spcPct val="0"/>
        </a:spcAft>
        <a:buChar char="•"/>
        <a:defRPr kumimoji="1" sz="3939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51701" algn="l" rtl="0" fontAlgn="base">
        <a:spcBef>
          <a:spcPct val="20000"/>
        </a:spcBef>
        <a:spcAft>
          <a:spcPct val="0"/>
        </a:spcAft>
        <a:buChar char="–"/>
        <a:defRPr kumimoji="1" sz="3446">
          <a:solidFill>
            <a:schemeClr val="tx1"/>
          </a:solidFill>
          <a:latin typeface="+mn-lt"/>
          <a:ea typeface="+mn-ea"/>
        </a:defRPr>
      </a:lvl2pPr>
      <a:lvl3pPr marL="1406804" indent="-281361" algn="l" rtl="0" fontAlgn="base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</a:defRPr>
      </a:lvl3pPr>
      <a:lvl4pPr marL="1969526" indent="-281361" algn="l" rtl="0" fontAlgn="base">
        <a:spcBef>
          <a:spcPct val="20000"/>
        </a:spcBef>
        <a:spcAft>
          <a:spcPct val="0"/>
        </a:spcAft>
        <a:buChar char="–"/>
        <a:defRPr kumimoji="1" sz="2462">
          <a:solidFill>
            <a:schemeClr val="tx1"/>
          </a:solidFill>
          <a:latin typeface="+mn-lt"/>
          <a:ea typeface="+mn-ea"/>
        </a:defRPr>
      </a:lvl4pPr>
      <a:lvl5pPr marL="2532248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4C02CEC-C79C-49A7-759C-A82DDDE6B4BD}"/>
              </a:ext>
            </a:extLst>
          </p:cNvPr>
          <p:cNvGrpSpPr/>
          <p:nvPr/>
        </p:nvGrpSpPr>
        <p:grpSpPr>
          <a:xfrm>
            <a:off x="6814486" y="5678624"/>
            <a:ext cx="2161830" cy="1052302"/>
            <a:chOff x="3400685" y="4426322"/>
            <a:chExt cx="1807100" cy="879632"/>
          </a:xfrm>
          <a:solidFill>
            <a:srgbClr val="CC6600"/>
          </a:solidFill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BBC1447-578C-3B66-F9E8-83C50ED57512}"/>
                </a:ext>
              </a:extLst>
            </p:cNvPr>
            <p:cNvGrpSpPr/>
            <p:nvPr/>
          </p:nvGrpSpPr>
          <p:grpSpPr>
            <a:xfrm flipH="1">
              <a:off x="3400685" y="4426322"/>
              <a:ext cx="1385506" cy="369951"/>
              <a:chOff x="3418724" y="4409200"/>
              <a:chExt cx="1344607" cy="405046"/>
            </a:xfrm>
            <a:grpFill/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E21C1E7A-F354-D8C3-3582-64352C683555}"/>
                  </a:ext>
                </a:extLst>
              </p:cNvPr>
              <p:cNvSpPr/>
              <p:nvPr/>
            </p:nvSpPr>
            <p:spPr bwMode="auto">
              <a:xfrm>
                <a:off x="3418724" y="4409200"/>
                <a:ext cx="1263329" cy="405046"/>
              </a:xfrm>
              <a:custGeom>
                <a:avLst/>
                <a:gdLst>
                  <a:gd name="connsiteX0" fmla="*/ 86693 w 1263329"/>
                  <a:gd name="connsiteY0" fmla="*/ 0 h 405046"/>
                  <a:gd name="connsiteX1" fmla="*/ 86695 w 1263329"/>
                  <a:gd name="connsiteY1" fmla="*/ 0 h 405046"/>
                  <a:gd name="connsiteX2" fmla="*/ 1263329 w 1263329"/>
                  <a:gd name="connsiteY2" fmla="*/ 0 h 405046"/>
                  <a:gd name="connsiteX3" fmla="*/ 1263329 w 1263329"/>
                  <a:gd name="connsiteY3" fmla="*/ 405046 h 405046"/>
                  <a:gd name="connsiteX4" fmla="*/ 86695 w 1263329"/>
                  <a:gd name="connsiteY4" fmla="*/ 405046 h 405046"/>
                  <a:gd name="connsiteX5" fmla="*/ 86693 w 1263329"/>
                  <a:gd name="connsiteY5" fmla="*/ 405046 h 405046"/>
                  <a:gd name="connsiteX6" fmla="*/ 86693 w 1263329"/>
                  <a:gd name="connsiteY6" fmla="*/ 405046 h 405046"/>
                  <a:gd name="connsiteX7" fmla="*/ 69223 w 1263329"/>
                  <a:gd name="connsiteY7" fmla="*/ 400932 h 405046"/>
                  <a:gd name="connsiteX8" fmla="*/ 0 w 1263329"/>
                  <a:gd name="connsiteY8" fmla="*/ 202523 h 405046"/>
                  <a:gd name="connsiteX9" fmla="*/ 69223 w 1263329"/>
                  <a:gd name="connsiteY9" fmla="*/ 4115 h 405046"/>
                  <a:gd name="connsiteX10" fmla="*/ 86693 w 1263329"/>
                  <a:gd name="connsiteY10" fmla="*/ 1 h 405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3329" h="405046">
                    <a:moveTo>
                      <a:pt x="86693" y="0"/>
                    </a:moveTo>
                    <a:lnTo>
                      <a:pt x="86695" y="0"/>
                    </a:lnTo>
                    <a:lnTo>
                      <a:pt x="1263329" y="0"/>
                    </a:lnTo>
                    <a:lnTo>
                      <a:pt x="1263329" y="405046"/>
                    </a:lnTo>
                    <a:lnTo>
                      <a:pt x="86695" y="405046"/>
                    </a:lnTo>
                    <a:lnTo>
                      <a:pt x="86693" y="405046"/>
                    </a:lnTo>
                    <a:lnTo>
                      <a:pt x="86693" y="405046"/>
                    </a:lnTo>
                    <a:lnTo>
                      <a:pt x="69223" y="400932"/>
                    </a:lnTo>
                    <a:cubicBezTo>
                      <a:pt x="29718" y="382047"/>
                      <a:pt x="0" y="300392"/>
                      <a:pt x="0" y="202523"/>
                    </a:cubicBezTo>
                    <a:cubicBezTo>
                      <a:pt x="0" y="104655"/>
                      <a:pt x="29718" y="22999"/>
                      <a:pt x="69223" y="4115"/>
                    </a:cubicBezTo>
                    <a:lnTo>
                      <a:pt x="86693" y="1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" name="楕円 7">
                <a:extLst>
                  <a:ext uri="{FF2B5EF4-FFF2-40B4-BE49-F238E27FC236}">
                    <a16:creationId xmlns:a16="http://schemas.microsoft.com/office/drawing/2014/main" id="{00515A20-9C7A-41F8-4934-CEDE9FD8D6F4}"/>
                  </a:ext>
                </a:extLst>
              </p:cNvPr>
              <p:cNvSpPr/>
              <p:nvPr/>
            </p:nvSpPr>
            <p:spPr bwMode="auto">
              <a:xfrm>
                <a:off x="4589941" y="4409200"/>
                <a:ext cx="173390" cy="405046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1D008DC6-345C-40E0-414E-161B06EE7C26}"/>
                </a:ext>
              </a:extLst>
            </p:cNvPr>
            <p:cNvSpPr/>
            <p:nvPr/>
          </p:nvSpPr>
          <p:spPr bwMode="auto">
            <a:xfrm flipH="1">
              <a:off x="4064763" y="4574219"/>
              <a:ext cx="1143022" cy="731735"/>
            </a:xfrm>
            <a:custGeom>
              <a:avLst/>
              <a:gdLst>
                <a:gd name="connsiteX0" fmla="*/ 1143022 w 1143022"/>
                <a:gd name="connsiteY0" fmla="*/ 0 h 731735"/>
                <a:gd name="connsiteX1" fmla="*/ 971634 w 1143022"/>
                <a:gd name="connsiteY1" fmla="*/ 0 h 731735"/>
                <a:gd name="connsiteX2" fmla="*/ 0 w 1143022"/>
                <a:gd name="connsiteY2" fmla="*/ 564971 h 731735"/>
                <a:gd name="connsiteX3" fmla="*/ 252411 w 1143022"/>
                <a:gd name="connsiteY3" fmla="*/ 562774 h 731735"/>
                <a:gd name="connsiteX4" fmla="*/ 0 w 1143022"/>
                <a:gd name="connsiteY4" fmla="*/ 731735 h 731735"/>
                <a:gd name="connsiteX5" fmla="*/ 492856 w 1143022"/>
                <a:gd name="connsiteY5" fmla="*/ 726797 h 731735"/>
                <a:gd name="connsiteX6" fmla="*/ 1143022 w 1143022"/>
                <a:gd name="connsiteY6" fmla="*/ 81334 h 731735"/>
                <a:gd name="connsiteX7" fmla="*/ 1048707 w 1143022"/>
                <a:gd name="connsiteY7" fmla="*/ 81334 h 731735"/>
                <a:gd name="connsiteX0" fmla="*/ 1143022 w 1143022"/>
                <a:gd name="connsiteY0" fmla="*/ 0 h 731735"/>
                <a:gd name="connsiteX1" fmla="*/ 971634 w 1143022"/>
                <a:gd name="connsiteY1" fmla="*/ 0 h 731735"/>
                <a:gd name="connsiteX2" fmla="*/ 0 w 1143022"/>
                <a:gd name="connsiteY2" fmla="*/ 564971 h 731735"/>
                <a:gd name="connsiteX3" fmla="*/ 252411 w 1143022"/>
                <a:gd name="connsiteY3" fmla="*/ 562774 h 731735"/>
                <a:gd name="connsiteX4" fmla="*/ 0 w 1143022"/>
                <a:gd name="connsiteY4" fmla="*/ 731735 h 731735"/>
                <a:gd name="connsiteX5" fmla="*/ 492856 w 1143022"/>
                <a:gd name="connsiteY5" fmla="*/ 726797 h 731735"/>
                <a:gd name="connsiteX6" fmla="*/ 1143022 w 1143022"/>
                <a:gd name="connsiteY6" fmla="*/ 81334 h 731735"/>
                <a:gd name="connsiteX7" fmla="*/ 1143022 w 1143022"/>
                <a:gd name="connsiteY7" fmla="*/ 0 h 731735"/>
                <a:gd name="connsiteX0" fmla="*/ 1143022 w 1143022"/>
                <a:gd name="connsiteY0" fmla="*/ 0 h 731735"/>
                <a:gd name="connsiteX1" fmla="*/ 971634 w 1143022"/>
                <a:gd name="connsiteY1" fmla="*/ 0 h 731735"/>
                <a:gd name="connsiteX2" fmla="*/ 0 w 1143022"/>
                <a:gd name="connsiteY2" fmla="*/ 564971 h 731735"/>
                <a:gd name="connsiteX3" fmla="*/ 0 w 1143022"/>
                <a:gd name="connsiteY3" fmla="*/ 731735 h 731735"/>
                <a:gd name="connsiteX4" fmla="*/ 492856 w 1143022"/>
                <a:gd name="connsiteY4" fmla="*/ 726797 h 731735"/>
                <a:gd name="connsiteX5" fmla="*/ 1143022 w 1143022"/>
                <a:gd name="connsiteY5" fmla="*/ 81334 h 731735"/>
                <a:gd name="connsiteX6" fmla="*/ 1143022 w 1143022"/>
                <a:gd name="connsiteY6" fmla="*/ 0 h 731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22" h="731735">
                  <a:moveTo>
                    <a:pt x="1143022" y="0"/>
                  </a:moveTo>
                  <a:lnTo>
                    <a:pt x="971634" y="0"/>
                  </a:lnTo>
                  <a:lnTo>
                    <a:pt x="0" y="564971"/>
                  </a:lnTo>
                  <a:lnTo>
                    <a:pt x="0" y="731735"/>
                  </a:lnTo>
                  <a:lnTo>
                    <a:pt x="492856" y="726797"/>
                  </a:lnTo>
                  <a:lnTo>
                    <a:pt x="1143022" y="81334"/>
                  </a:lnTo>
                  <a:lnTo>
                    <a:pt x="1143022" y="0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平行四辺形 280">
              <a:extLst>
                <a:ext uri="{FF2B5EF4-FFF2-40B4-BE49-F238E27FC236}">
                  <a16:creationId xmlns:a16="http://schemas.microsoft.com/office/drawing/2014/main" id="{9882999C-446C-C635-3F51-1CE8CA9D653A}"/>
                </a:ext>
              </a:extLst>
            </p:cNvPr>
            <p:cNvSpPr/>
            <p:nvPr/>
          </p:nvSpPr>
          <p:spPr bwMode="auto">
            <a:xfrm flipH="1">
              <a:off x="4064763" y="4574219"/>
              <a:ext cx="1143022" cy="564971"/>
            </a:xfrm>
            <a:custGeom>
              <a:avLst/>
              <a:gdLst>
                <a:gd name="connsiteX0" fmla="*/ 0 w 821554"/>
                <a:gd name="connsiteY0" fmla="*/ 622568 h 622568"/>
                <a:gd name="connsiteX1" fmla="*/ 650166 w 821554"/>
                <a:gd name="connsiteY1" fmla="*/ 0 h 622568"/>
                <a:gd name="connsiteX2" fmla="*/ 821554 w 821554"/>
                <a:gd name="connsiteY2" fmla="*/ 0 h 622568"/>
                <a:gd name="connsiteX3" fmla="*/ 171388 w 821554"/>
                <a:gd name="connsiteY3" fmla="*/ 622568 h 622568"/>
                <a:gd name="connsiteX4" fmla="*/ 0 w 821554"/>
                <a:gd name="connsiteY4" fmla="*/ 622568 h 622568"/>
                <a:gd name="connsiteX0" fmla="*/ 0 w 1143022"/>
                <a:gd name="connsiteY0" fmla="*/ 627331 h 627331"/>
                <a:gd name="connsiteX1" fmla="*/ 971634 w 1143022"/>
                <a:gd name="connsiteY1" fmla="*/ 0 h 627331"/>
                <a:gd name="connsiteX2" fmla="*/ 1143022 w 1143022"/>
                <a:gd name="connsiteY2" fmla="*/ 0 h 627331"/>
                <a:gd name="connsiteX3" fmla="*/ 492856 w 1143022"/>
                <a:gd name="connsiteY3" fmla="*/ 622568 h 627331"/>
                <a:gd name="connsiteX4" fmla="*/ 0 w 1143022"/>
                <a:gd name="connsiteY4" fmla="*/ 627331 h 627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22" h="627331">
                  <a:moveTo>
                    <a:pt x="0" y="627331"/>
                  </a:moveTo>
                  <a:lnTo>
                    <a:pt x="971634" y="0"/>
                  </a:lnTo>
                  <a:lnTo>
                    <a:pt x="1143022" y="0"/>
                  </a:lnTo>
                  <a:lnTo>
                    <a:pt x="492856" y="622568"/>
                  </a:lnTo>
                  <a:lnTo>
                    <a:pt x="0" y="627331"/>
                  </a:lnTo>
                  <a:close/>
                </a:path>
              </a:pathLst>
            </a:custGeom>
            <a:grpFill/>
            <a:ln w="285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BC473CD7-6C1A-223E-C3CD-32E9E6752AA3}"/>
                </a:ext>
              </a:extLst>
            </p:cNvPr>
            <p:cNvSpPr/>
            <p:nvPr/>
          </p:nvSpPr>
          <p:spPr bwMode="auto">
            <a:xfrm>
              <a:off x="4715697" y="5136356"/>
              <a:ext cx="492088" cy="167853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FE1334CB-5C16-163D-9D6D-9773AC772C94}"/>
              </a:ext>
            </a:extLst>
          </p:cNvPr>
          <p:cNvSpPr/>
          <p:nvPr/>
        </p:nvSpPr>
        <p:spPr bwMode="auto">
          <a:xfrm>
            <a:off x="4880865" y="2594678"/>
            <a:ext cx="2100421" cy="722019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3B3A5393-9C4E-D2B0-F278-D20808D0C508}"/>
              </a:ext>
            </a:extLst>
          </p:cNvPr>
          <p:cNvSpPr/>
          <p:nvPr/>
        </p:nvSpPr>
        <p:spPr bwMode="auto">
          <a:xfrm>
            <a:off x="4880865" y="3316698"/>
            <a:ext cx="2100421" cy="722019"/>
          </a:xfrm>
          <a:prstGeom prst="roundRect">
            <a:avLst/>
          </a:prstGeom>
          <a:solidFill>
            <a:srgbClr val="0070C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44741E6-3A9B-F391-C436-DD4F62B44592}"/>
              </a:ext>
            </a:extLst>
          </p:cNvPr>
          <p:cNvSpPr/>
          <p:nvPr/>
        </p:nvSpPr>
        <p:spPr bwMode="auto">
          <a:xfrm>
            <a:off x="4880865" y="4038717"/>
            <a:ext cx="2100421" cy="722019"/>
          </a:xfrm>
          <a:prstGeom prst="roundRect">
            <a:avLst/>
          </a:prstGeom>
          <a:solidFill>
            <a:srgbClr val="00CC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4ED12A0F-1AA0-D66A-4C92-5D891B82179C}"/>
              </a:ext>
            </a:extLst>
          </p:cNvPr>
          <p:cNvSpPr/>
          <p:nvPr/>
        </p:nvSpPr>
        <p:spPr bwMode="auto">
          <a:xfrm>
            <a:off x="4880865" y="4760736"/>
            <a:ext cx="2100421" cy="722019"/>
          </a:xfrm>
          <a:prstGeom prst="roundRect">
            <a:avLst/>
          </a:prstGeom>
          <a:solidFill>
            <a:srgbClr val="FF33CC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7C0A5BD3-A908-9751-99B4-4E22D2BFA66E}"/>
              </a:ext>
            </a:extLst>
          </p:cNvPr>
          <p:cNvSpPr/>
          <p:nvPr/>
        </p:nvSpPr>
        <p:spPr bwMode="auto">
          <a:xfrm>
            <a:off x="4880865" y="5482756"/>
            <a:ext cx="2100421" cy="722019"/>
          </a:xfrm>
          <a:prstGeom prst="roundRect">
            <a:avLst/>
          </a:prstGeom>
          <a:solidFill>
            <a:srgbClr val="FFC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5CC30D94-52EC-38F8-BC35-C615F8D2D5CD}"/>
              </a:ext>
            </a:extLst>
          </p:cNvPr>
          <p:cNvGrpSpPr/>
          <p:nvPr/>
        </p:nvGrpSpPr>
        <p:grpSpPr>
          <a:xfrm>
            <a:off x="4880865" y="953725"/>
            <a:ext cx="2100422" cy="1640953"/>
            <a:chOff x="4880865" y="953725"/>
            <a:chExt cx="2100422" cy="1640953"/>
          </a:xfrm>
        </p:grpSpPr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7FB63F71-F631-D182-1485-5ECBA4AF237C}"/>
                </a:ext>
              </a:extLst>
            </p:cNvPr>
            <p:cNvSpPr/>
            <p:nvPr/>
          </p:nvSpPr>
          <p:spPr bwMode="auto">
            <a:xfrm>
              <a:off x="4880865" y="953725"/>
              <a:ext cx="2100422" cy="1640953"/>
            </a:xfrm>
            <a:custGeom>
              <a:avLst/>
              <a:gdLst>
                <a:gd name="connsiteX0" fmla="*/ 562563 w 1440161"/>
                <a:gd name="connsiteY0" fmla="*/ 0 h 1125125"/>
                <a:gd name="connsiteX1" fmla="*/ 877598 w 1440161"/>
                <a:gd name="connsiteY1" fmla="*/ 0 h 1125125"/>
                <a:gd name="connsiteX2" fmla="*/ 1440161 w 1440161"/>
                <a:gd name="connsiteY2" fmla="*/ 562563 h 1125125"/>
                <a:gd name="connsiteX3" fmla="*/ 1440160 w 1440161"/>
                <a:gd name="connsiteY3" fmla="*/ 1042575 h 1125125"/>
                <a:gd name="connsiteX4" fmla="*/ 1357610 w 1440161"/>
                <a:gd name="connsiteY4" fmla="*/ 1125125 h 1125125"/>
                <a:gd name="connsiteX5" fmla="*/ 82550 w 1440161"/>
                <a:gd name="connsiteY5" fmla="*/ 1125125 h 1125125"/>
                <a:gd name="connsiteX6" fmla="*/ 0 w 1440161"/>
                <a:gd name="connsiteY6" fmla="*/ 1042575 h 1125125"/>
                <a:gd name="connsiteX7" fmla="*/ 0 w 1440161"/>
                <a:gd name="connsiteY7" fmla="*/ 562563 h 1125125"/>
                <a:gd name="connsiteX8" fmla="*/ 562563 w 1440161"/>
                <a:gd name="connsiteY8" fmla="*/ 0 h 1125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40161" h="1125125">
                  <a:moveTo>
                    <a:pt x="562563" y="0"/>
                  </a:moveTo>
                  <a:lnTo>
                    <a:pt x="877598" y="0"/>
                  </a:lnTo>
                  <a:cubicBezTo>
                    <a:pt x="1188293" y="0"/>
                    <a:pt x="1440161" y="251868"/>
                    <a:pt x="1440161" y="562563"/>
                  </a:cubicBezTo>
                  <a:cubicBezTo>
                    <a:pt x="1440161" y="722567"/>
                    <a:pt x="1440160" y="882571"/>
                    <a:pt x="1440160" y="1042575"/>
                  </a:cubicBezTo>
                  <a:cubicBezTo>
                    <a:pt x="1440160" y="1088166"/>
                    <a:pt x="1403201" y="1125125"/>
                    <a:pt x="1357610" y="1125125"/>
                  </a:cubicBezTo>
                  <a:lnTo>
                    <a:pt x="82550" y="1125125"/>
                  </a:lnTo>
                  <a:cubicBezTo>
                    <a:pt x="36959" y="1125125"/>
                    <a:pt x="0" y="1088166"/>
                    <a:pt x="0" y="1042575"/>
                  </a:cubicBezTo>
                  <a:lnTo>
                    <a:pt x="0" y="562563"/>
                  </a:lnTo>
                  <a:cubicBezTo>
                    <a:pt x="0" y="251868"/>
                    <a:pt x="251868" y="0"/>
                    <a:pt x="562563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271AFFAF-A3BA-5C97-CE6D-2BBE9502CF71}"/>
                </a:ext>
              </a:extLst>
            </p:cNvPr>
            <p:cNvSpPr/>
            <p:nvPr/>
          </p:nvSpPr>
          <p:spPr bwMode="auto">
            <a:xfrm>
              <a:off x="5042401" y="1216276"/>
              <a:ext cx="1777350" cy="1307969"/>
            </a:xfrm>
            <a:custGeom>
              <a:avLst/>
              <a:gdLst>
                <a:gd name="connsiteX0" fmla="*/ 562563 w 1440161"/>
                <a:gd name="connsiteY0" fmla="*/ 0 h 1125125"/>
                <a:gd name="connsiteX1" fmla="*/ 877598 w 1440161"/>
                <a:gd name="connsiteY1" fmla="*/ 0 h 1125125"/>
                <a:gd name="connsiteX2" fmla="*/ 1440161 w 1440161"/>
                <a:gd name="connsiteY2" fmla="*/ 562563 h 1125125"/>
                <a:gd name="connsiteX3" fmla="*/ 1440160 w 1440161"/>
                <a:gd name="connsiteY3" fmla="*/ 1042575 h 1125125"/>
                <a:gd name="connsiteX4" fmla="*/ 1357610 w 1440161"/>
                <a:gd name="connsiteY4" fmla="*/ 1125125 h 1125125"/>
                <a:gd name="connsiteX5" fmla="*/ 82550 w 1440161"/>
                <a:gd name="connsiteY5" fmla="*/ 1125125 h 1125125"/>
                <a:gd name="connsiteX6" fmla="*/ 0 w 1440161"/>
                <a:gd name="connsiteY6" fmla="*/ 1042575 h 1125125"/>
                <a:gd name="connsiteX7" fmla="*/ 0 w 1440161"/>
                <a:gd name="connsiteY7" fmla="*/ 562563 h 1125125"/>
                <a:gd name="connsiteX8" fmla="*/ 562563 w 1440161"/>
                <a:gd name="connsiteY8" fmla="*/ 0 h 1125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40161" h="1125125">
                  <a:moveTo>
                    <a:pt x="562563" y="0"/>
                  </a:moveTo>
                  <a:lnTo>
                    <a:pt x="877598" y="0"/>
                  </a:lnTo>
                  <a:cubicBezTo>
                    <a:pt x="1188293" y="0"/>
                    <a:pt x="1440161" y="251868"/>
                    <a:pt x="1440161" y="562563"/>
                  </a:cubicBezTo>
                  <a:cubicBezTo>
                    <a:pt x="1440161" y="722567"/>
                    <a:pt x="1440160" y="882571"/>
                    <a:pt x="1440160" y="1042575"/>
                  </a:cubicBezTo>
                  <a:cubicBezTo>
                    <a:pt x="1440160" y="1088166"/>
                    <a:pt x="1403201" y="1125125"/>
                    <a:pt x="1357610" y="1125125"/>
                  </a:cubicBezTo>
                  <a:lnTo>
                    <a:pt x="82550" y="1125125"/>
                  </a:lnTo>
                  <a:cubicBezTo>
                    <a:pt x="36959" y="1125125"/>
                    <a:pt x="0" y="1088166"/>
                    <a:pt x="0" y="1042575"/>
                  </a:cubicBezTo>
                  <a:lnTo>
                    <a:pt x="0" y="562563"/>
                  </a:lnTo>
                  <a:cubicBezTo>
                    <a:pt x="0" y="251868"/>
                    <a:pt x="251868" y="0"/>
                    <a:pt x="562563" y="0"/>
                  </a:cubicBezTo>
                  <a:close/>
                </a:path>
              </a:pathLst>
            </a:custGeom>
            <a:solidFill>
              <a:srgbClr val="FFFFCC"/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3E700E05-90AE-4466-B574-03602F37A87D}"/>
                </a:ext>
              </a:extLst>
            </p:cNvPr>
            <p:cNvGrpSpPr/>
            <p:nvPr/>
          </p:nvGrpSpPr>
          <p:grpSpPr>
            <a:xfrm>
              <a:off x="5150030" y="1356682"/>
              <a:ext cx="1616422" cy="1133720"/>
              <a:chOff x="598699" y="734959"/>
              <a:chExt cx="1108305" cy="777339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BE3EF9E0-4DB4-F469-C456-FCD822F14400}"/>
                  </a:ext>
                </a:extLst>
              </p:cNvPr>
              <p:cNvGrpSpPr/>
              <p:nvPr/>
            </p:nvGrpSpPr>
            <p:grpSpPr>
              <a:xfrm>
                <a:off x="598699" y="734959"/>
                <a:ext cx="1108305" cy="777339"/>
                <a:chOff x="598699" y="734959"/>
                <a:chExt cx="1108305" cy="777339"/>
              </a:xfrm>
            </p:grpSpPr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1C800ACF-225B-D153-27BB-964BB28614CA}"/>
                    </a:ext>
                  </a:extLst>
                </p:cNvPr>
                <p:cNvSpPr/>
                <p:nvPr/>
              </p:nvSpPr>
              <p:spPr bwMode="auto">
                <a:xfrm>
                  <a:off x="598699" y="734959"/>
                  <a:ext cx="1057754" cy="277438"/>
                </a:xfrm>
                <a:custGeom>
                  <a:avLst/>
                  <a:gdLst>
                    <a:gd name="connsiteX0" fmla="*/ 431718 w 1645951"/>
                    <a:gd name="connsiteY0" fmla="*/ 0 h 431718"/>
                    <a:gd name="connsiteX1" fmla="*/ 647577 w 1645951"/>
                    <a:gd name="connsiteY1" fmla="*/ 57839 h 431718"/>
                    <a:gd name="connsiteX2" fmla="*/ 805597 w 1645951"/>
                    <a:gd name="connsiteY2" fmla="*/ 215859 h 431718"/>
                    <a:gd name="connsiteX3" fmla="*/ 822976 w 1645951"/>
                    <a:gd name="connsiteY3" fmla="*/ 257677 h 431718"/>
                    <a:gd name="connsiteX4" fmla="*/ 840354 w 1645951"/>
                    <a:gd name="connsiteY4" fmla="*/ 215859 h 431718"/>
                    <a:gd name="connsiteX5" fmla="*/ 998374 w 1645951"/>
                    <a:gd name="connsiteY5" fmla="*/ 57839 h 431718"/>
                    <a:gd name="connsiteX6" fmla="*/ 1430092 w 1645951"/>
                    <a:gd name="connsiteY6" fmla="*/ 57839 h 431718"/>
                    <a:gd name="connsiteX7" fmla="*/ 1645951 w 1645951"/>
                    <a:gd name="connsiteY7" fmla="*/ 431718 h 431718"/>
                    <a:gd name="connsiteX8" fmla="*/ 1526805 w 1645951"/>
                    <a:gd name="connsiteY8" fmla="*/ 431718 h 431718"/>
                    <a:gd name="connsiteX9" fmla="*/ 1370519 w 1645951"/>
                    <a:gd name="connsiteY9" fmla="*/ 161022 h 431718"/>
                    <a:gd name="connsiteX10" fmla="*/ 1057947 w 1645951"/>
                    <a:gd name="connsiteY10" fmla="*/ 161022 h 431718"/>
                    <a:gd name="connsiteX11" fmla="*/ 901661 w 1645951"/>
                    <a:gd name="connsiteY11" fmla="*/ 431717 h 431718"/>
                    <a:gd name="connsiteX12" fmla="*/ 863436 w 1645951"/>
                    <a:gd name="connsiteY12" fmla="*/ 431718 h 431718"/>
                    <a:gd name="connsiteX13" fmla="*/ 863436 w 1645951"/>
                    <a:gd name="connsiteY13" fmla="*/ 431718 h 431718"/>
                    <a:gd name="connsiteX14" fmla="*/ 782515 w 1645951"/>
                    <a:gd name="connsiteY14" fmla="*/ 431718 h 431718"/>
                    <a:gd name="connsiteX15" fmla="*/ 744290 w 1645951"/>
                    <a:gd name="connsiteY15" fmla="*/ 431718 h 431718"/>
                    <a:gd name="connsiteX16" fmla="*/ 588004 w 1645951"/>
                    <a:gd name="connsiteY16" fmla="*/ 161022 h 431718"/>
                    <a:gd name="connsiteX17" fmla="*/ 275432 w 1645951"/>
                    <a:gd name="connsiteY17" fmla="*/ 161022 h 431718"/>
                    <a:gd name="connsiteX18" fmla="*/ 119146 w 1645951"/>
                    <a:gd name="connsiteY18" fmla="*/ 431717 h 431718"/>
                    <a:gd name="connsiteX19" fmla="*/ 0 w 1645951"/>
                    <a:gd name="connsiteY19" fmla="*/ 431718 h 431718"/>
                    <a:gd name="connsiteX20" fmla="*/ 215859 w 1645951"/>
                    <a:gd name="connsiteY20" fmla="*/ 57839 h 431718"/>
                    <a:gd name="connsiteX21" fmla="*/ 431718 w 1645951"/>
                    <a:gd name="connsiteY21" fmla="*/ 0 h 431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645951" h="431718">
                      <a:moveTo>
                        <a:pt x="431718" y="0"/>
                      </a:moveTo>
                      <a:cubicBezTo>
                        <a:pt x="506254" y="0"/>
                        <a:pt x="580790" y="19280"/>
                        <a:pt x="647577" y="57839"/>
                      </a:cubicBezTo>
                      <a:cubicBezTo>
                        <a:pt x="714364" y="96399"/>
                        <a:pt x="768329" y="151309"/>
                        <a:pt x="805597" y="215859"/>
                      </a:cubicBezTo>
                      <a:lnTo>
                        <a:pt x="822976" y="257677"/>
                      </a:lnTo>
                      <a:lnTo>
                        <a:pt x="840354" y="215859"/>
                      </a:lnTo>
                      <a:cubicBezTo>
                        <a:pt x="877622" y="151309"/>
                        <a:pt x="931587" y="96399"/>
                        <a:pt x="998374" y="57839"/>
                      </a:cubicBezTo>
                      <a:cubicBezTo>
                        <a:pt x="1131948" y="-19280"/>
                        <a:pt x="1296518" y="-19280"/>
                        <a:pt x="1430092" y="57839"/>
                      </a:cubicBezTo>
                      <a:cubicBezTo>
                        <a:pt x="1563666" y="134958"/>
                        <a:pt x="1645951" y="277480"/>
                        <a:pt x="1645951" y="431718"/>
                      </a:cubicBezTo>
                      <a:lnTo>
                        <a:pt x="1526805" y="431718"/>
                      </a:lnTo>
                      <a:cubicBezTo>
                        <a:pt x="1526805" y="320047"/>
                        <a:pt x="1467229" y="216858"/>
                        <a:pt x="1370519" y="161022"/>
                      </a:cubicBezTo>
                      <a:cubicBezTo>
                        <a:pt x="1273809" y="105186"/>
                        <a:pt x="1154657" y="105186"/>
                        <a:pt x="1057947" y="161022"/>
                      </a:cubicBezTo>
                      <a:cubicBezTo>
                        <a:pt x="961237" y="216858"/>
                        <a:pt x="901661" y="320046"/>
                        <a:pt x="901661" y="431717"/>
                      </a:cubicBezTo>
                      <a:lnTo>
                        <a:pt x="863436" y="431718"/>
                      </a:lnTo>
                      <a:lnTo>
                        <a:pt x="863436" y="431718"/>
                      </a:lnTo>
                      <a:lnTo>
                        <a:pt x="782515" y="431718"/>
                      </a:lnTo>
                      <a:lnTo>
                        <a:pt x="744290" y="431718"/>
                      </a:lnTo>
                      <a:cubicBezTo>
                        <a:pt x="744290" y="320047"/>
                        <a:pt x="684714" y="216858"/>
                        <a:pt x="588004" y="161022"/>
                      </a:cubicBezTo>
                      <a:cubicBezTo>
                        <a:pt x="491294" y="105186"/>
                        <a:pt x="372142" y="105186"/>
                        <a:pt x="275432" y="161022"/>
                      </a:cubicBezTo>
                      <a:cubicBezTo>
                        <a:pt x="178722" y="216858"/>
                        <a:pt x="119146" y="320046"/>
                        <a:pt x="119146" y="431717"/>
                      </a:cubicBezTo>
                      <a:lnTo>
                        <a:pt x="0" y="431718"/>
                      </a:lnTo>
                      <a:cubicBezTo>
                        <a:pt x="0" y="277480"/>
                        <a:pt x="82285" y="134958"/>
                        <a:pt x="215859" y="57839"/>
                      </a:cubicBezTo>
                      <a:cubicBezTo>
                        <a:pt x="282646" y="19280"/>
                        <a:pt x="357182" y="0"/>
                        <a:pt x="43171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FF8FBF10-FAD7-828C-0FD8-DDD5C3427E2D}"/>
                    </a:ext>
                  </a:extLst>
                </p:cNvPr>
                <p:cNvSpPr/>
                <p:nvPr/>
              </p:nvSpPr>
              <p:spPr bwMode="auto">
                <a:xfrm>
                  <a:off x="748500" y="891321"/>
                  <a:ext cx="758153" cy="246184"/>
                </a:xfrm>
                <a:custGeom>
                  <a:avLst/>
                  <a:gdLst>
                    <a:gd name="connsiteX0" fmla="*/ 635061 w 758153"/>
                    <a:gd name="connsiteY0" fmla="*/ 0 h 246184"/>
                    <a:gd name="connsiteX1" fmla="*/ 758153 w 758153"/>
                    <a:gd name="connsiteY1" fmla="*/ 123092 h 246184"/>
                    <a:gd name="connsiteX2" fmla="*/ 635061 w 758153"/>
                    <a:gd name="connsiteY2" fmla="*/ 246184 h 246184"/>
                    <a:gd name="connsiteX3" fmla="*/ 511969 w 758153"/>
                    <a:gd name="connsiteY3" fmla="*/ 123092 h 246184"/>
                    <a:gd name="connsiteX4" fmla="*/ 635061 w 758153"/>
                    <a:gd name="connsiteY4" fmla="*/ 0 h 246184"/>
                    <a:gd name="connsiteX5" fmla="*/ 123092 w 758153"/>
                    <a:gd name="connsiteY5" fmla="*/ 0 h 246184"/>
                    <a:gd name="connsiteX6" fmla="*/ 246184 w 758153"/>
                    <a:gd name="connsiteY6" fmla="*/ 123092 h 246184"/>
                    <a:gd name="connsiteX7" fmla="*/ 123092 w 758153"/>
                    <a:gd name="connsiteY7" fmla="*/ 246184 h 246184"/>
                    <a:gd name="connsiteX8" fmla="*/ 0 w 758153"/>
                    <a:gd name="connsiteY8" fmla="*/ 123092 h 246184"/>
                    <a:gd name="connsiteX9" fmla="*/ 123092 w 758153"/>
                    <a:gd name="connsiteY9" fmla="*/ 0 h 246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8153" h="246184">
                      <a:moveTo>
                        <a:pt x="635061" y="0"/>
                      </a:moveTo>
                      <a:cubicBezTo>
                        <a:pt x="703043" y="0"/>
                        <a:pt x="758153" y="55110"/>
                        <a:pt x="758153" y="123092"/>
                      </a:cubicBezTo>
                      <a:cubicBezTo>
                        <a:pt x="758153" y="191074"/>
                        <a:pt x="703043" y="246184"/>
                        <a:pt x="635061" y="246184"/>
                      </a:cubicBezTo>
                      <a:cubicBezTo>
                        <a:pt x="567079" y="246184"/>
                        <a:pt x="511969" y="191074"/>
                        <a:pt x="511969" y="123092"/>
                      </a:cubicBezTo>
                      <a:cubicBezTo>
                        <a:pt x="511969" y="55110"/>
                        <a:pt x="567079" y="0"/>
                        <a:pt x="635061" y="0"/>
                      </a:cubicBezTo>
                      <a:close/>
                      <a:moveTo>
                        <a:pt x="123092" y="0"/>
                      </a:moveTo>
                      <a:cubicBezTo>
                        <a:pt x="191074" y="0"/>
                        <a:pt x="246184" y="55110"/>
                        <a:pt x="246184" y="123092"/>
                      </a:cubicBezTo>
                      <a:cubicBezTo>
                        <a:pt x="246184" y="191074"/>
                        <a:pt x="191074" y="246184"/>
                        <a:pt x="123092" y="246184"/>
                      </a:cubicBezTo>
                      <a:cubicBezTo>
                        <a:pt x="55110" y="246184"/>
                        <a:pt x="0" y="191074"/>
                        <a:pt x="0" y="123092"/>
                      </a:cubicBezTo>
                      <a:cubicBezTo>
                        <a:pt x="0" y="55110"/>
                        <a:pt x="55110" y="0"/>
                        <a:pt x="12309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FBC91248-D17C-F9D5-1BC4-C2FE8B2F2727}"/>
                    </a:ext>
                  </a:extLst>
                </p:cNvPr>
                <p:cNvSpPr/>
                <p:nvPr/>
              </p:nvSpPr>
              <p:spPr bwMode="auto">
                <a:xfrm>
                  <a:off x="630802" y="1257700"/>
                  <a:ext cx="993548" cy="254598"/>
                </a:xfrm>
                <a:custGeom>
                  <a:avLst/>
                  <a:gdLst>
                    <a:gd name="connsiteX0" fmla="*/ 418094 w 847437"/>
                    <a:gd name="connsiteY0" fmla="*/ 77 h 277281"/>
                    <a:gd name="connsiteX1" fmla="*/ 838704 w 847437"/>
                    <a:gd name="connsiteY1" fmla="*/ 211712 h 277281"/>
                    <a:gd name="connsiteX2" fmla="*/ 847437 w 847437"/>
                    <a:gd name="connsiteY2" fmla="*/ 226750 h 277281"/>
                    <a:gd name="connsiteX3" fmla="*/ 818843 w 847437"/>
                    <a:gd name="connsiteY3" fmla="*/ 247651 h 277281"/>
                    <a:gd name="connsiteX4" fmla="*/ 768744 w 847437"/>
                    <a:gd name="connsiteY4" fmla="*/ 271743 h 277281"/>
                    <a:gd name="connsiteX5" fmla="*/ 764653 w 847437"/>
                    <a:gd name="connsiteY5" fmla="*/ 264697 h 277281"/>
                    <a:gd name="connsiteX6" fmla="*/ 419660 w 847437"/>
                    <a:gd name="connsiteY6" fmla="*/ 91110 h 277281"/>
                    <a:gd name="connsiteX7" fmla="*/ 80842 w 847437"/>
                    <a:gd name="connsiteY7" fmla="*/ 276460 h 277281"/>
                    <a:gd name="connsiteX8" fmla="*/ 80402 w 847437"/>
                    <a:gd name="connsiteY8" fmla="*/ 277281 h 277281"/>
                    <a:gd name="connsiteX9" fmla="*/ 75803 w 847437"/>
                    <a:gd name="connsiteY9" fmla="*/ 276051 h 277281"/>
                    <a:gd name="connsiteX10" fmla="*/ 16745 w 847437"/>
                    <a:gd name="connsiteY10" fmla="*/ 247651 h 277281"/>
                    <a:gd name="connsiteX11" fmla="*/ 0 w 847437"/>
                    <a:gd name="connsiteY11" fmla="*/ 235410 h 277281"/>
                    <a:gd name="connsiteX12" fmla="*/ 5011 w 847437"/>
                    <a:gd name="connsiteY12" fmla="*/ 226053 h 277281"/>
                    <a:gd name="connsiteX13" fmla="*/ 418094 w 847437"/>
                    <a:gd name="connsiteY13" fmla="*/ 77 h 27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47437" h="277281">
                      <a:moveTo>
                        <a:pt x="418094" y="77"/>
                      </a:moveTo>
                      <a:cubicBezTo>
                        <a:pt x="590756" y="-2893"/>
                        <a:pt x="744990" y="80976"/>
                        <a:pt x="838704" y="211712"/>
                      </a:cubicBezTo>
                      <a:lnTo>
                        <a:pt x="847437" y="226750"/>
                      </a:lnTo>
                      <a:lnTo>
                        <a:pt x="818843" y="247651"/>
                      </a:lnTo>
                      <a:lnTo>
                        <a:pt x="768744" y="271743"/>
                      </a:lnTo>
                      <a:lnTo>
                        <a:pt x="764653" y="264697"/>
                      </a:lnTo>
                      <a:cubicBezTo>
                        <a:pt x="687786" y="157465"/>
                        <a:pt x="561281" y="88674"/>
                        <a:pt x="419660" y="91110"/>
                      </a:cubicBezTo>
                      <a:cubicBezTo>
                        <a:pt x="278039" y="93546"/>
                        <a:pt x="153975" y="166648"/>
                        <a:pt x="80842" y="276460"/>
                      </a:cubicBezTo>
                      <a:lnTo>
                        <a:pt x="80402" y="277281"/>
                      </a:lnTo>
                      <a:lnTo>
                        <a:pt x="75803" y="276051"/>
                      </a:lnTo>
                      <a:cubicBezTo>
                        <a:pt x="53922" y="267369"/>
                        <a:pt x="34128" y="257860"/>
                        <a:pt x="16745" y="247651"/>
                      </a:cubicBezTo>
                      <a:lnTo>
                        <a:pt x="0" y="235410"/>
                      </a:lnTo>
                      <a:lnTo>
                        <a:pt x="5011" y="226053"/>
                      </a:lnTo>
                      <a:cubicBezTo>
                        <a:pt x="94174" y="92171"/>
                        <a:pt x="245432" y="3047"/>
                        <a:pt x="418094" y="7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" name="月 22">
                  <a:extLst>
                    <a:ext uri="{FF2B5EF4-FFF2-40B4-BE49-F238E27FC236}">
                      <a16:creationId xmlns:a16="http://schemas.microsoft.com/office/drawing/2014/main" id="{80DB13AB-248D-7F14-6AF4-23615912D8AF}"/>
                    </a:ext>
                  </a:extLst>
                </p:cNvPr>
                <p:cNvSpPr/>
                <p:nvPr/>
              </p:nvSpPr>
              <p:spPr bwMode="auto">
                <a:xfrm rot="18900000">
                  <a:off x="615656" y="1062589"/>
                  <a:ext cx="135015" cy="270030"/>
                </a:xfrm>
                <a:prstGeom prst="moon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" name="月 23">
                  <a:extLst>
                    <a:ext uri="{FF2B5EF4-FFF2-40B4-BE49-F238E27FC236}">
                      <a16:creationId xmlns:a16="http://schemas.microsoft.com/office/drawing/2014/main" id="{75DA28A4-4C57-6285-8B60-2A144AD0261F}"/>
                    </a:ext>
                  </a:extLst>
                </p:cNvPr>
                <p:cNvSpPr/>
                <p:nvPr/>
              </p:nvSpPr>
              <p:spPr bwMode="auto">
                <a:xfrm rot="2700000" flipH="1">
                  <a:off x="1504481" y="1062589"/>
                  <a:ext cx="135015" cy="270030"/>
                </a:xfrm>
                <a:prstGeom prst="moon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9" name="台形 333">
                <a:extLst>
                  <a:ext uri="{FF2B5EF4-FFF2-40B4-BE49-F238E27FC236}">
                    <a16:creationId xmlns:a16="http://schemas.microsoft.com/office/drawing/2014/main" id="{0969B3DA-1171-A61F-0E33-F86EB55F9418}"/>
                  </a:ext>
                </a:extLst>
              </p:cNvPr>
              <p:cNvSpPr/>
              <p:nvPr/>
            </p:nvSpPr>
            <p:spPr bwMode="auto">
              <a:xfrm>
                <a:off x="968768" y="1060692"/>
                <a:ext cx="316941" cy="247118"/>
              </a:xfrm>
              <a:custGeom>
                <a:avLst/>
                <a:gdLst>
                  <a:gd name="connsiteX0" fmla="*/ 0 w 308463"/>
                  <a:gd name="connsiteY0" fmla="*/ 207616 h 207616"/>
                  <a:gd name="connsiteX1" fmla="*/ 89186 w 308463"/>
                  <a:gd name="connsiteY1" fmla="*/ 0 h 207616"/>
                  <a:gd name="connsiteX2" fmla="*/ 219277 w 308463"/>
                  <a:gd name="connsiteY2" fmla="*/ 0 h 207616"/>
                  <a:gd name="connsiteX3" fmla="*/ 308463 w 308463"/>
                  <a:gd name="connsiteY3" fmla="*/ 207616 h 207616"/>
                  <a:gd name="connsiteX4" fmla="*/ 0 w 308463"/>
                  <a:gd name="connsiteY4" fmla="*/ 207616 h 207616"/>
                  <a:gd name="connsiteX0" fmla="*/ 0 w 308463"/>
                  <a:gd name="connsiteY0" fmla="*/ 239606 h 239606"/>
                  <a:gd name="connsiteX1" fmla="*/ 89186 w 308463"/>
                  <a:gd name="connsiteY1" fmla="*/ 31990 h 239606"/>
                  <a:gd name="connsiteX2" fmla="*/ 155368 w 308463"/>
                  <a:gd name="connsiteY2" fmla="*/ 0 h 239606"/>
                  <a:gd name="connsiteX3" fmla="*/ 219277 w 308463"/>
                  <a:gd name="connsiteY3" fmla="*/ 31990 h 239606"/>
                  <a:gd name="connsiteX4" fmla="*/ 308463 w 308463"/>
                  <a:gd name="connsiteY4" fmla="*/ 239606 h 239606"/>
                  <a:gd name="connsiteX5" fmla="*/ 0 w 308463"/>
                  <a:gd name="connsiteY5" fmla="*/ 239606 h 239606"/>
                  <a:gd name="connsiteX0" fmla="*/ 155368 w 308463"/>
                  <a:gd name="connsiteY0" fmla="*/ 0 h 239606"/>
                  <a:gd name="connsiteX1" fmla="*/ 219277 w 308463"/>
                  <a:gd name="connsiteY1" fmla="*/ 31990 h 239606"/>
                  <a:gd name="connsiteX2" fmla="*/ 308463 w 308463"/>
                  <a:gd name="connsiteY2" fmla="*/ 239606 h 239606"/>
                  <a:gd name="connsiteX3" fmla="*/ 0 w 308463"/>
                  <a:gd name="connsiteY3" fmla="*/ 239606 h 239606"/>
                  <a:gd name="connsiteX4" fmla="*/ 89186 w 308463"/>
                  <a:gd name="connsiteY4" fmla="*/ 31990 h 239606"/>
                  <a:gd name="connsiteX5" fmla="*/ 246808 w 308463"/>
                  <a:gd name="connsiteY5" fmla="*/ 91440 h 239606"/>
                  <a:gd name="connsiteX0" fmla="*/ 219277 w 308463"/>
                  <a:gd name="connsiteY0" fmla="*/ 5574 h 213190"/>
                  <a:gd name="connsiteX1" fmla="*/ 308463 w 308463"/>
                  <a:gd name="connsiteY1" fmla="*/ 213190 h 213190"/>
                  <a:gd name="connsiteX2" fmla="*/ 0 w 308463"/>
                  <a:gd name="connsiteY2" fmla="*/ 213190 h 213190"/>
                  <a:gd name="connsiteX3" fmla="*/ 89186 w 308463"/>
                  <a:gd name="connsiteY3" fmla="*/ 5574 h 213190"/>
                  <a:gd name="connsiteX4" fmla="*/ 246808 w 308463"/>
                  <a:gd name="connsiteY4" fmla="*/ 65024 h 213190"/>
                  <a:gd name="connsiteX0" fmla="*/ 219277 w 308463"/>
                  <a:gd name="connsiteY0" fmla="*/ 0 h 207616"/>
                  <a:gd name="connsiteX1" fmla="*/ 308463 w 308463"/>
                  <a:gd name="connsiteY1" fmla="*/ 207616 h 207616"/>
                  <a:gd name="connsiteX2" fmla="*/ 0 w 308463"/>
                  <a:gd name="connsiteY2" fmla="*/ 207616 h 207616"/>
                  <a:gd name="connsiteX3" fmla="*/ 89186 w 308463"/>
                  <a:gd name="connsiteY3" fmla="*/ 0 h 207616"/>
                  <a:gd name="connsiteX0" fmla="*/ 219277 w 308463"/>
                  <a:gd name="connsiteY0" fmla="*/ 0 h 246616"/>
                  <a:gd name="connsiteX1" fmla="*/ 308463 w 308463"/>
                  <a:gd name="connsiteY1" fmla="*/ 207616 h 246616"/>
                  <a:gd name="connsiteX2" fmla="*/ 155368 w 308463"/>
                  <a:gd name="connsiteY2" fmla="*/ 246616 h 246616"/>
                  <a:gd name="connsiteX3" fmla="*/ 0 w 308463"/>
                  <a:gd name="connsiteY3" fmla="*/ 207616 h 246616"/>
                  <a:gd name="connsiteX4" fmla="*/ 89186 w 308463"/>
                  <a:gd name="connsiteY4" fmla="*/ 0 h 246616"/>
                  <a:gd name="connsiteX0" fmla="*/ 219277 w 308463"/>
                  <a:gd name="connsiteY0" fmla="*/ 0 h 246693"/>
                  <a:gd name="connsiteX1" fmla="*/ 308463 w 308463"/>
                  <a:gd name="connsiteY1" fmla="*/ 207616 h 246693"/>
                  <a:gd name="connsiteX2" fmla="*/ 155368 w 308463"/>
                  <a:gd name="connsiteY2" fmla="*/ 246616 h 246693"/>
                  <a:gd name="connsiteX3" fmla="*/ 0 w 308463"/>
                  <a:gd name="connsiteY3" fmla="*/ 207616 h 246693"/>
                  <a:gd name="connsiteX4" fmla="*/ 89186 w 308463"/>
                  <a:gd name="connsiteY4" fmla="*/ 0 h 246693"/>
                  <a:gd name="connsiteX0" fmla="*/ 219277 w 308463"/>
                  <a:gd name="connsiteY0" fmla="*/ 0 h 246693"/>
                  <a:gd name="connsiteX1" fmla="*/ 308463 w 308463"/>
                  <a:gd name="connsiteY1" fmla="*/ 207616 h 246693"/>
                  <a:gd name="connsiteX2" fmla="*/ 155368 w 308463"/>
                  <a:gd name="connsiteY2" fmla="*/ 246616 h 246693"/>
                  <a:gd name="connsiteX3" fmla="*/ 0 w 308463"/>
                  <a:gd name="connsiteY3" fmla="*/ 207616 h 246693"/>
                  <a:gd name="connsiteX4" fmla="*/ 89186 w 308463"/>
                  <a:gd name="connsiteY4" fmla="*/ 0 h 246693"/>
                  <a:gd name="connsiteX0" fmla="*/ 219277 w 308463"/>
                  <a:gd name="connsiteY0" fmla="*/ 0 h 246754"/>
                  <a:gd name="connsiteX1" fmla="*/ 308463 w 308463"/>
                  <a:gd name="connsiteY1" fmla="*/ 207616 h 246754"/>
                  <a:gd name="connsiteX2" fmla="*/ 155368 w 308463"/>
                  <a:gd name="connsiteY2" fmla="*/ 246616 h 246754"/>
                  <a:gd name="connsiteX3" fmla="*/ 0 w 308463"/>
                  <a:gd name="connsiteY3" fmla="*/ 207616 h 246754"/>
                  <a:gd name="connsiteX4" fmla="*/ 89186 w 308463"/>
                  <a:gd name="connsiteY4" fmla="*/ 0 h 246754"/>
                  <a:gd name="connsiteX0" fmla="*/ 219986 w 309172"/>
                  <a:gd name="connsiteY0" fmla="*/ 0 h 246754"/>
                  <a:gd name="connsiteX1" fmla="*/ 309172 w 309172"/>
                  <a:gd name="connsiteY1" fmla="*/ 207616 h 246754"/>
                  <a:gd name="connsiteX2" fmla="*/ 156077 w 309172"/>
                  <a:gd name="connsiteY2" fmla="*/ 246616 h 246754"/>
                  <a:gd name="connsiteX3" fmla="*/ 709 w 309172"/>
                  <a:gd name="connsiteY3" fmla="*/ 207616 h 246754"/>
                  <a:gd name="connsiteX4" fmla="*/ 89895 w 309172"/>
                  <a:gd name="connsiteY4" fmla="*/ 0 h 246754"/>
                  <a:gd name="connsiteX0" fmla="*/ 219986 w 311262"/>
                  <a:gd name="connsiteY0" fmla="*/ 0 h 247009"/>
                  <a:gd name="connsiteX1" fmla="*/ 309172 w 311262"/>
                  <a:gd name="connsiteY1" fmla="*/ 207616 h 247009"/>
                  <a:gd name="connsiteX2" fmla="*/ 156077 w 311262"/>
                  <a:gd name="connsiteY2" fmla="*/ 246616 h 247009"/>
                  <a:gd name="connsiteX3" fmla="*/ 709 w 311262"/>
                  <a:gd name="connsiteY3" fmla="*/ 207616 h 247009"/>
                  <a:gd name="connsiteX4" fmla="*/ 89895 w 311262"/>
                  <a:gd name="connsiteY4" fmla="*/ 0 h 247009"/>
                  <a:gd name="connsiteX0" fmla="*/ 221931 w 313207"/>
                  <a:gd name="connsiteY0" fmla="*/ 0 h 247009"/>
                  <a:gd name="connsiteX1" fmla="*/ 311117 w 313207"/>
                  <a:gd name="connsiteY1" fmla="*/ 207616 h 247009"/>
                  <a:gd name="connsiteX2" fmla="*/ 158022 w 313207"/>
                  <a:gd name="connsiteY2" fmla="*/ 246616 h 247009"/>
                  <a:gd name="connsiteX3" fmla="*/ 2654 w 313207"/>
                  <a:gd name="connsiteY3" fmla="*/ 207616 h 247009"/>
                  <a:gd name="connsiteX4" fmla="*/ 91840 w 313207"/>
                  <a:gd name="connsiteY4" fmla="*/ 0 h 247009"/>
                  <a:gd name="connsiteX0" fmla="*/ 221931 w 315019"/>
                  <a:gd name="connsiteY0" fmla="*/ 0 h 247118"/>
                  <a:gd name="connsiteX1" fmla="*/ 311117 w 315019"/>
                  <a:gd name="connsiteY1" fmla="*/ 207616 h 247118"/>
                  <a:gd name="connsiteX2" fmla="*/ 158022 w 315019"/>
                  <a:gd name="connsiteY2" fmla="*/ 246616 h 247118"/>
                  <a:gd name="connsiteX3" fmla="*/ 2654 w 315019"/>
                  <a:gd name="connsiteY3" fmla="*/ 207616 h 247118"/>
                  <a:gd name="connsiteX4" fmla="*/ 91840 w 315019"/>
                  <a:gd name="connsiteY4" fmla="*/ 0 h 247118"/>
                  <a:gd name="connsiteX0" fmla="*/ 223853 w 316941"/>
                  <a:gd name="connsiteY0" fmla="*/ 0 h 247118"/>
                  <a:gd name="connsiteX1" fmla="*/ 313039 w 316941"/>
                  <a:gd name="connsiteY1" fmla="*/ 207616 h 247118"/>
                  <a:gd name="connsiteX2" fmla="*/ 159944 w 316941"/>
                  <a:gd name="connsiteY2" fmla="*/ 246616 h 247118"/>
                  <a:gd name="connsiteX3" fmla="*/ 4576 w 316941"/>
                  <a:gd name="connsiteY3" fmla="*/ 207616 h 247118"/>
                  <a:gd name="connsiteX4" fmla="*/ 93762 w 316941"/>
                  <a:gd name="connsiteY4" fmla="*/ 0 h 24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941" h="247118">
                    <a:moveTo>
                      <a:pt x="223853" y="0"/>
                    </a:moveTo>
                    <a:cubicBezTo>
                      <a:pt x="253582" y="69205"/>
                      <a:pt x="335698" y="169368"/>
                      <a:pt x="313039" y="207616"/>
                    </a:cubicBezTo>
                    <a:cubicBezTo>
                      <a:pt x="290380" y="245864"/>
                      <a:pt x="237170" y="248698"/>
                      <a:pt x="159944" y="246616"/>
                    </a:cubicBezTo>
                    <a:cubicBezTo>
                      <a:pt x="82718" y="244534"/>
                      <a:pt x="29616" y="248246"/>
                      <a:pt x="4576" y="207616"/>
                    </a:cubicBezTo>
                    <a:cubicBezTo>
                      <a:pt x="-20464" y="166986"/>
                      <a:pt x="64033" y="69205"/>
                      <a:pt x="93762" y="0"/>
                    </a:cubicBezTo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33" name="星: 10 pt 32">
            <a:extLst>
              <a:ext uri="{FF2B5EF4-FFF2-40B4-BE49-F238E27FC236}">
                <a16:creationId xmlns:a16="http://schemas.microsoft.com/office/drawing/2014/main" id="{F10836B6-716A-5070-D18D-35B029F31911}"/>
              </a:ext>
            </a:extLst>
          </p:cNvPr>
          <p:cNvSpPr/>
          <p:nvPr/>
        </p:nvSpPr>
        <p:spPr bwMode="auto">
          <a:xfrm>
            <a:off x="6451603" y="5442575"/>
            <a:ext cx="825956" cy="825956"/>
          </a:xfrm>
          <a:prstGeom prst="star10">
            <a:avLst>
              <a:gd name="adj" fmla="val 28695"/>
              <a:gd name="hf" fmla="val 105146"/>
            </a:avLst>
          </a:prstGeom>
          <a:solidFill>
            <a:srgbClr val="FFFF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42AA9700-E7B3-42DB-388E-514B43DA14A6}"/>
              </a:ext>
            </a:extLst>
          </p:cNvPr>
          <p:cNvGrpSpPr/>
          <p:nvPr/>
        </p:nvGrpSpPr>
        <p:grpSpPr>
          <a:xfrm>
            <a:off x="6806773" y="5676536"/>
            <a:ext cx="2161830" cy="1052302"/>
            <a:chOff x="3400685" y="4426322"/>
            <a:chExt cx="1807100" cy="879632"/>
          </a:xfrm>
          <a:solidFill>
            <a:srgbClr val="CC6600"/>
          </a:solidFill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6CE1F51E-5310-0D33-A1BD-CE2B85B336C8}"/>
                </a:ext>
              </a:extLst>
            </p:cNvPr>
            <p:cNvGrpSpPr/>
            <p:nvPr/>
          </p:nvGrpSpPr>
          <p:grpSpPr>
            <a:xfrm flipH="1">
              <a:off x="3400685" y="4426322"/>
              <a:ext cx="1385506" cy="369951"/>
              <a:chOff x="3418724" y="4409200"/>
              <a:chExt cx="1344607" cy="405046"/>
            </a:xfrm>
            <a:grpFill/>
          </p:grpSpPr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9C019AC4-284C-A572-4EEF-D7A3A89D5A9F}"/>
                  </a:ext>
                </a:extLst>
              </p:cNvPr>
              <p:cNvSpPr/>
              <p:nvPr/>
            </p:nvSpPr>
            <p:spPr bwMode="auto">
              <a:xfrm>
                <a:off x="3418724" y="4409200"/>
                <a:ext cx="1263329" cy="405046"/>
              </a:xfrm>
              <a:custGeom>
                <a:avLst/>
                <a:gdLst>
                  <a:gd name="connsiteX0" fmla="*/ 86693 w 1263329"/>
                  <a:gd name="connsiteY0" fmla="*/ 0 h 405046"/>
                  <a:gd name="connsiteX1" fmla="*/ 86695 w 1263329"/>
                  <a:gd name="connsiteY1" fmla="*/ 0 h 405046"/>
                  <a:gd name="connsiteX2" fmla="*/ 1263329 w 1263329"/>
                  <a:gd name="connsiteY2" fmla="*/ 0 h 405046"/>
                  <a:gd name="connsiteX3" fmla="*/ 1263329 w 1263329"/>
                  <a:gd name="connsiteY3" fmla="*/ 405046 h 405046"/>
                  <a:gd name="connsiteX4" fmla="*/ 86695 w 1263329"/>
                  <a:gd name="connsiteY4" fmla="*/ 405046 h 405046"/>
                  <a:gd name="connsiteX5" fmla="*/ 86693 w 1263329"/>
                  <a:gd name="connsiteY5" fmla="*/ 405046 h 405046"/>
                  <a:gd name="connsiteX6" fmla="*/ 86693 w 1263329"/>
                  <a:gd name="connsiteY6" fmla="*/ 405046 h 405046"/>
                  <a:gd name="connsiteX7" fmla="*/ 69223 w 1263329"/>
                  <a:gd name="connsiteY7" fmla="*/ 400932 h 405046"/>
                  <a:gd name="connsiteX8" fmla="*/ 0 w 1263329"/>
                  <a:gd name="connsiteY8" fmla="*/ 202523 h 405046"/>
                  <a:gd name="connsiteX9" fmla="*/ 69223 w 1263329"/>
                  <a:gd name="connsiteY9" fmla="*/ 4115 h 405046"/>
                  <a:gd name="connsiteX10" fmla="*/ 86693 w 1263329"/>
                  <a:gd name="connsiteY10" fmla="*/ 1 h 405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3329" h="405046">
                    <a:moveTo>
                      <a:pt x="86693" y="0"/>
                    </a:moveTo>
                    <a:lnTo>
                      <a:pt x="86695" y="0"/>
                    </a:lnTo>
                    <a:lnTo>
                      <a:pt x="1263329" y="0"/>
                    </a:lnTo>
                    <a:lnTo>
                      <a:pt x="1263329" y="405046"/>
                    </a:lnTo>
                    <a:lnTo>
                      <a:pt x="86695" y="405046"/>
                    </a:lnTo>
                    <a:lnTo>
                      <a:pt x="86693" y="405046"/>
                    </a:lnTo>
                    <a:lnTo>
                      <a:pt x="86693" y="405046"/>
                    </a:lnTo>
                    <a:lnTo>
                      <a:pt x="69223" y="400932"/>
                    </a:lnTo>
                    <a:cubicBezTo>
                      <a:pt x="29718" y="382047"/>
                      <a:pt x="0" y="300392"/>
                      <a:pt x="0" y="202523"/>
                    </a:cubicBezTo>
                    <a:cubicBezTo>
                      <a:pt x="0" y="104655"/>
                      <a:pt x="29718" y="22999"/>
                      <a:pt x="69223" y="4115"/>
                    </a:cubicBezTo>
                    <a:lnTo>
                      <a:pt x="86693" y="1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0BB2E64C-4077-1F51-6404-78D57AB4B167}"/>
                  </a:ext>
                </a:extLst>
              </p:cNvPr>
              <p:cNvSpPr/>
              <p:nvPr/>
            </p:nvSpPr>
            <p:spPr bwMode="auto">
              <a:xfrm>
                <a:off x="4589941" y="4409200"/>
                <a:ext cx="173390" cy="405046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937C1553-3FAF-1A9D-20D6-BC63F7D7B0F6}"/>
                </a:ext>
              </a:extLst>
            </p:cNvPr>
            <p:cNvSpPr/>
            <p:nvPr/>
          </p:nvSpPr>
          <p:spPr bwMode="auto">
            <a:xfrm flipH="1">
              <a:off x="4064763" y="4574219"/>
              <a:ext cx="1143022" cy="731735"/>
            </a:xfrm>
            <a:custGeom>
              <a:avLst/>
              <a:gdLst>
                <a:gd name="connsiteX0" fmla="*/ 1143022 w 1143022"/>
                <a:gd name="connsiteY0" fmla="*/ 0 h 731735"/>
                <a:gd name="connsiteX1" fmla="*/ 971634 w 1143022"/>
                <a:gd name="connsiteY1" fmla="*/ 0 h 731735"/>
                <a:gd name="connsiteX2" fmla="*/ 0 w 1143022"/>
                <a:gd name="connsiteY2" fmla="*/ 564971 h 731735"/>
                <a:gd name="connsiteX3" fmla="*/ 252411 w 1143022"/>
                <a:gd name="connsiteY3" fmla="*/ 562774 h 731735"/>
                <a:gd name="connsiteX4" fmla="*/ 0 w 1143022"/>
                <a:gd name="connsiteY4" fmla="*/ 731735 h 731735"/>
                <a:gd name="connsiteX5" fmla="*/ 492856 w 1143022"/>
                <a:gd name="connsiteY5" fmla="*/ 726797 h 731735"/>
                <a:gd name="connsiteX6" fmla="*/ 1143022 w 1143022"/>
                <a:gd name="connsiteY6" fmla="*/ 81334 h 731735"/>
                <a:gd name="connsiteX7" fmla="*/ 1048707 w 1143022"/>
                <a:gd name="connsiteY7" fmla="*/ 81334 h 731735"/>
                <a:gd name="connsiteX0" fmla="*/ 1143022 w 1143022"/>
                <a:gd name="connsiteY0" fmla="*/ 0 h 731735"/>
                <a:gd name="connsiteX1" fmla="*/ 971634 w 1143022"/>
                <a:gd name="connsiteY1" fmla="*/ 0 h 731735"/>
                <a:gd name="connsiteX2" fmla="*/ 0 w 1143022"/>
                <a:gd name="connsiteY2" fmla="*/ 564971 h 731735"/>
                <a:gd name="connsiteX3" fmla="*/ 252411 w 1143022"/>
                <a:gd name="connsiteY3" fmla="*/ 562774 h 731735"/>
                <a:gd name="connsiteX4" fmla="*/ 0 w 1143022"/>
                <a:gd name="connsiteY4" fmla="*/ 731735 h 731735"/>
                <a:gd name="connsiteX5" fmla="*/ 492856 w 1143022"/>
                <a:gd name="connsiteY5" fmla="*/ 726797 h 731735"/>
                <a:gd name="connsiteX6" fmla="*/ 1143022 w 1143022"/>
                <a:gd name="connsiteY6" fmla="*/ 81334 h 731735"/>
                <a:gd name="connsiteX7" fmla="*/ 1143022 w 1143022"/>
                <a:gd name="connsiteY7" fmla="*/ 0 h 731735"/>
                <a:gd name="connsiteX0" fmla="*/ 1143022 w 1143022"/>
                <a:gd name="connsiteY0" fmla="*/ 0 h 731735"/>
                <a:gd name="connsiteX1" fmla="*/ 971634 w 1143022"/>
                <a:gd name="connsiteY1" fmla="*/ 0 h 731735"/>
                <a:gd name="connsiteX2" fmla="*/ 0 w 1143022"/>
                <a:gd name="connsiteY2" fmla="*/ 564971 h 731735"/>
                <a:gd name="connsiteX3" fmla="*/ 0 w 1143022"/>
                <a:gd name="connsiteY3" fmla="*/ 731735 h 731735"/>
                <a:gd name="connsiteX4" fmla="*/ 492856 w 1143022"/>
                <a:gd name="connsiteY4" fmla="*/ 726797 h 731735"/>
                <a:gd name="connsiteX5" fmla="*/ 1143022 w 1143022"/>
                <a:gd name="connsiteY5" fmla="*/ 81334 h 731735"/>
                <a:gd name="connsiteX6" fmla="*/ 1143022 w 1143022"/>
                <a:gd name="connsiteY6" fmla="*/ 0 h 731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22" h="731735">
                  <a:moveTo>
                    <a:pt x="1143022" y="0"/>
                  </a:moveTo>
                  <a:lnTo>
                    <a:pt x="971634" y="0"/>
                  </a:lnTo>
                  <a:lnTo>
                    <a:pt x="0" y="564971"/>
                  </a:lnTo>
                  <a:lnTo>
                    <a:pt x="0" y="731735"/>
                  </a:lnTo>
                  <a:lnTo>
                    <a:pt x="492856" y="726797"/>
                  </a:lnTo>
                  <a:lnTo>
                    <a:pt x="1143022" y="81334"/>
                  </a:lnTo>
                  <a:lnTo>
                    <a:pt x="1143022" y="0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" name="平行四辺形 280">
              <a:extLst>
                <a:ext uri="{FF2B5EF4-FFF2-40B4-BE49-F238E27FC236}">
                  <a16:creationId xmlns:a16="http://schemas.microsoft.com/office/drawing/2014/main" id="{BE2D9BF0-A1CD-6632-7090-DB53D5AAE676}"/>
                </a:ext>
              </a:extLst>
            </p:cNvPr>
            <p:cNvSpPr/>
            <p:nvPr/>
          </p:nvSpPr>
          <p:spPr bwMode="auto">
            <a:xfrm flipH="1">
              <a:off x="4064763" y="4574219"/>
              <a:ext cx="1143022" cy="564971"/>
            </a:xfrm>
            <a:custGeom>
              <a:avLst/>
              <a:gdLst>
                <a:gd name="connsiteX0" fmla="*/ 0 w 821554"/>
                <a:gd name="connsiteY0" fmla="*/ 622568 h 622568"/>
                <a:gd name="connsiteX1" fmla="*/ 650166 w 821554"/>
                <a:gd name="connsiteY1" fmla="*/ 0 h 622568"/>
                <a:gd name="connsiteX2" fmla="*/ 821554 w 821554"/>
                <a:gd name="connsiteY2" fmla="*/ 0 h 622568"/>
                <a:gd name="connsiteX3" fmla="*/ 171388 w 821554"/>
                <a:gd name="connsiteY3" fmla="*/ 622568 h 622568"/>
                <a:gd name="connsiteX4" fmla="*/ 0 w 821554"/>
                <a:gd name="connsiteY4" fmla="*/ 622568 h 622568"/>
                <a:gd name="connsiteX0" fmla="*/ 0 w 1143022"/>
                <a:gd name="connsiteY0" fmla="*/ 627331 h 627331"/>
                <a:gd name="connsiteX1" fmla="*/ 971634 w 1143022"/>
                <a:gd name="connsiteY1" fmla="*/ 0 h 627331"/>
                <a:gd name="connsiteX2" fmla="*/ 1143022 w 1143022"/>
                <a:gd name="connsiteY2" fmla="*/ 0 h 627331"/>
                <a:gd name="connsiteX3" fmla="*/ 492856 w 1143022"/>
                <a:gd name="connsiteY3" fmla="*/ 622568 h 627331"/>
                <a:gd name="connsiteX4" fmla="*/ 0 w 1143022"/>
                <a:gd name="connsiteY4" fmla="*/ 627331 h 627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22" h="627331">
                  <a:moveTo>
                    <a:pt x="0" y="627331"/>
                  </a:moveTo>
                  <a:lnTo>
                    <a:pt x="971634" y="0"/>
                  </a:lnTo>
                  <a:lnTo>
                    <a:pt x="1143022" y="0"/>
                  </a:lnTo>
                  <a:lnTo>
                    <a:pt x="492856" y="622568"/>
                  </a:lnTo>
                  <a:lnTo>
                    <a:pt x="0" y="627331"/>
                  </a:lnTo>
                  <a:close/>
                </a:path>
              </a:pathLst>
            </a:custGeom>
            <a:grpFill/>
            <a:ln w="285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4FADF9D7-9BED-AB0A-6441-AE51C55132B5}"/>
                </a:ext>
              </a:extLst>
            </p:cNvPr>
            <p:cNvSpPr/>
            <p:nvPr/>
          </p:nvSpPr>
          <p:spPr bwMode="auto">
            <a:xfrm>
              <a:off x="4715697" y="5136356"/>
              <a:ext cx="492088" cy="167853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41" name="星: 10 pt 40">
            <a:extLst>
              <a:ext uri="{FF2B5EF4-FFF2-40B4-BE49-F238E27FC236}">
                <a16:creationId xmlns:a16="http://schemas.microsoft.com/office/drawing/2014/main" id="{CF2BA5CE-EA74-A783-DD9B-FAF51CB3AB87}"/>
              </a:ext>
            </a:extLst>
          </p:cNvPr>
          <p:cNvSpPr/>
          <p:nvPr/>
        </p:nvSpPr>
        <p:spPr bwMode="auto">
          <a:xfrm>
            <a:off x="6443890" y="5440487"/>
            <a:ext cx="825956" cy="825956"/>
          </a:xfrm>
          <a:prstGeom prst="star10">
            <a:avLst>
              <a:gd name="adj" fmla="val 28695"/>
              <a:gd name="hf" fmla="val 105146"/>
            </a:avLst>
          </a:prstGeom>
          <a:solidFill>
            <a:srgbClr val="FFFF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D961573F-76B7-B6D6-F9C8-25963B64DECB}"/>
              </a:ext>
            </a:extLst>
          </p:cNvPr>
          <p:cNvGrpSpPr/>
          <p:nvPr/>
        </p:nvGrpSpPr>
        <p:grpSpPr>
          <a:xfrm>
            <a:off x="6835409" y="5679516"/>
            <a:ext cx="2161830" cy="1052302"/>
            <a:chOff x="3400685" y="4426322"/>
            <a:chExt cx="1807100" cy="879632"/>
          </a:xfrm>
          <a:solidFill>
            <a:srgbClr val="CC6600"/>
          </a:solidFill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E08119D1-E9B1-36E7-BFFB-10863B147266}"/>
                </a:ext>
              </a:extLst>
            </p:cNvPr>
            <p:cNvGrpSpPr/>
            <p:nvPr/>
          </p:nvGrpSpPr>
          <p:grpSpPr>
            <a:xfrm flipH="1">
              <a:off x="3400685" y="4426322"/>
              <a:ext cx="1385506" cy="369951"/>
              <a:chOff x="3418724" y="4409200"/>
              <a:chExt cx="1344607" cy="405046"/>
            </a:xfrm>
            <a:grpFill/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09EAE4AA-8F3D-4700-B5B8-70BEDF71DE98}"/>
                  </a:ext>
                </a:extLst>
              </p:cNvPr>
              <p:cNvSpPr/>
              <p:nvPr/>
            </p:nvSpPr>
            <p:spPr bwMode="auto">
              <a:xfrm>
                <a:off x="3418724" y="4409200"/>
                <a:ext cx="1263329" cy="405046"/>
              </a:xfrm>
              <a:custGeom>
                <a:avLst/>
                <a:gdLst>
                  <a:gd name="connsiteX0" fmla="*/ 86693 w 1263329"/>
                  <a:gd name="connsiteY0" fmla="*/ 0 h 405046"/>
                  <a:gd name="connsiteX1" fmla="*/ 86695 w 1263329"/>
                  <a:gd name="connsiteY1" fmla="*/ 0 h 405046"/>
                  <a:gd name="connsiteX2" fmla="*/ 1263329 w 1263329"/>
                  <a:gd name="connsiteY2" fmla="*/ 0 h 405046"/>
                  <a:gd name="connsiteX3" fmla="*/ 1263329 w 1263329"/>
                  <a:gd name="connsiteY3" fmla="*/ 405046 h 405046"/>
                  <a:gd name="connsiteX4" fmla="*/ 86695 w 1263329"/>
                  <a:gd name="connsiteY4" fmla="*/ 405046 h 405046"/>
                  <a:gd name="connsiteX5" fmla="*/ 86693 w 1263329"/>
                  <a:gd name="connsiteY5" fmla="*/ 405046 h 405046"/>
                  <a:gd name="connsiteX6" fmla="*/ 86693 w 1263329"/>
                  <a:gd name="connsiteY6" fmla="*/ 405046 h 405046"/>
                  <a:gd name="connsiteX7" fmla="*/ 69223 w 1263329"/>
                  <a:gd name="connsiteY7" fmla="*/ 400932 h 405046"/>
                  <a:gd name="connsiteX8" fmla="*/ 0 w 1263329"/>
                  <a:gd name="connsiteY8" fmla="*/ 202523 h 405046"/>
                  <a:gd name="connsiteX9" fmla="*/ 69223 w 1263329"/>
                  <a:gd name="connsiteY9" fmla="*/ 4115 h 405046"/>
                  <a:gd name="connsiteX10" fmla="*/ 86693 w 1263329"/>
                  <a:gd name="connsiteY10" fmla="*/ 1 h 405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3329" h="405046">
                    <a:moveTo>
                      <a:pt x="86693" y="0"/>
                    </a:moveTo>
                    <a:lnTo>
                      <a:pt x="86695" y="0"/>
                    </a:lnTo>
                    <a:lnTo>
                      <a:pt x="1263329" y="0"/>
                    </a:lnTo>
                    <a:lnTo>
                      <a:pt x="1263329" y="405046"/>
                    </a:lnTo>
                    <a:lnTo>
                      <a:pt x="86695" y="405046"/>
                    </a:lnTo>
                    <a:lnTo>
                      <a:pt x="86693" y="405046"/>
                    </a:lnTo>
                    <a:lnTo>
                      <a:pt x="86693" y="405046"/>
                    </a:lnTo>
                    <a:lnTo>
                      <a:pt x="69223" y="400932"/>
                    </a:lnTo>
                    <a:cubicBezTo>
                      <a:pt x="29718" y="382047"/>
                      <a:pt x="0" y="300392"/>
                      <a:pt x="0" y="202523"/>
                    </a:cubicBezTo>
                    <a:cubicBezTo>
                      <a:pt x="0" y="104655"/>
                      <a:pt x="29718" y="22999"/>
                      <a:pt x="69223" y="4115"/>
                    </a:cubicBezTo>
                    <a:lnTo>
                      <a:pt x="86693" y="1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0A27314B-7946-AA3E-3106-0B8184ACAF1E}"/>
                  </a:ext>
                </a:extLst>
              </p:cNvPr>
              <p:cNvSpPr/>
              <p:nvPr/>
            </p:nvSpPr>
            <p:spPr bwMode="auto">
              <a:xfrm>
                <a:off x="4589941" y="4409200"/>
                <a:ext cx="173390" cy="405046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E93A2674-DAD2-4E91-DD2D-CA993C740656}"/>
                </a:ext>
              </a:extLst>
            </p:cNvPr>
            <p:cNvSpPr/>
            <p:nvPr/>
          </p:nvSpPr>
          <p:spPr bwMode="auto">
            <a:xfrm flipH="1">
              <a:off x="4064763" y="4574219"/>
              <a:ext cx="1143022" cy="731735"/>
            </a:xfrm>
            <a:custGeom>
              <a:avLst/>
              <a:gdLst>
                <a:gd name="connsiteX0" fmla="*/ 1143022 w 1143022"/>
                <a:gd name="connsiteY0" fmla="*/ 0 h 731735"/>
                <a:gd name="connsiteX1" fmla="*/ 971634 w 1143022"/>
                <a:gd name="connsiteY1" fmla="*/ 0 h 731735"/>
                <a:gd name="connsiteX2" fmla="*/ 0 w 1143022"/>
                <a:gd name="connsiteY2" fmla="*/ 564971 h 731735"/>
                <a:gd name="connsiteX3" fmla="*/ 252411 w 1143022"/>
                <a:gd name="connsiteY3" fmla="*/ 562774 h 731735"/>
                <a:gd name="connsiteX4" fmla="*/ 0 w 1143022"/>
                <a:gd name="connsiteY4" fmla="*/ 731735 h 731735"/>
                <a:gd name="connsiteX5" fmla="*/ 492856 w 1143022"/>
                <a:gd name="connsiteY5" fmla="*/ 726797 h 731735"/>
                <a:gd name="connsiteX6" fmla="*/ 1143022 w 1143022"/>
                <a:gd name="connsiteY6" fmla="*/ 81334 h 731735"/>
                <a:gd name="connsiteX7" fmla="*/ 1048707 w 1143022"/>
                <a:gd name="connsiteY7" fmla="*/ 81334 h 731735"/>
                <a:gd name="connsiteX0" fmla="*/ 1143022 w 1143022"/>
                <a:gd name="connsiteY0" fmla="*/ 0 h 731735"/>
                <a:gd name="connsiteX1" fmla="*/ 971634 w 1143022"/>
                <a:gd name="connsiteY1" fmla="*/ 0 h 731735"/>
                <a:gd name="connsiteX2" fmla="*/ 0 w 1143022"/>
                <a:gd name="connsiteY2" fmla="*/ 564971 h 731735"/>
                <a:gd name="connsiteX3" fmla="*/ 252411 w 1143022"/>
                <a:gd name="connsiteY3" fmla="*/ 562774 h 731735"/>
                <a:gd name="connsiteX4" fmla="*/ 0 w 1143022"/>
                <a:gd name="connsiteY4" fmla="*/ 731735 h 731735"/>
                <a:gd name="connsiteX5" fmla="*/ 492856 w 1143022"/>
                <a:gd name="connsiteY5" fmla="*/ 726797 h 731735"/>
                <a:gd name="connsiteX6" fmla="*/ 1143022 w 1143022"/>
                <a:gd name="connsiteY6" fmla="*/ 81334 h 731735"/>
                <a:gd name="connsiteX7" fmla="*/ 1143022 w 1143022"/>
                <a:gd name="connsiteY7" fmla="*/ 0 h 731735"/>
                <a:gd name="connsiteX0" fmla="*/ 1143022 w 1143022"/>
                <a:gd name="connsiteY0" fmla="*/ 0 h 731735"/>
                <a:gd name="connsiteX1" fmla="*/ 971634 w 1143022"/>
                <a:gd name="connsiteY1" fmla="*/ 0 h 731735"/>
                <a:gd name="connsiteX2" fmla="*/ 0 w 1143022"/>
                <a:gd name="connsiteY2" fmla="*/ 564971 h 731735"/>
                <a:gd name="connsiteX3" fmla="*/ 0 w 1143022"/>
                <a:gd name="connsiteY3" fmla="*/ 731735 h 731735"/>
                <a:gd name="connsiteX4" fmla="*/ 492856 w 1143022"/>
                <a:gd name="connsiteY4" fmla="*/ 726797 h 731735"/>
                <a:gd name="connsiteX5" fmla="*/ 1143022 w 1143022"/>
                <a:gd name="connsiteY5" fmla="*/ 81334 h 731735"/>
                <a:gd name="connsiteX6" fmla="*/ 1143022 w 1143022"/>
                <a:gd name="connsiteY6" fmla="*/ 0 h 731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22" h="731735">
                  <a:moveTo>
                    <a:pt x="1143022" y="0"/>
                  </a:moveTo>
                  <a:lnTo>
                    <a:pt x="971634" y="0"/>
                  </a:lnTo>
                  <a:lnTo>
                    <a:pt x="0" y="564971"/>
                  </a:lnTo>
                  <a:lnTo>
                    <a:pt x="0" y="731735"/>
                  </a:lnTo>
                  <a:lnTo>
                    <a:pt x="492856" y="726797"/>
                  </a:lnTo>
                  <a:lnTo>
                    <a:pt x="1143022" y="81334"/>
                  </a:lnTo>
                  <a:lnTo>
                    <a:pt x="1143022" y="0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" name="平行四辺形 280">
              <a:extLst>
                <a:ext uri="{FF2B5EF4-FFF2-40B4-BE49-F238E27FC236}">
                  <a16:creationId xmlns:a16="http://schemas.microsoft.com/office/drawing/2014/main" id="{6D989302-A11F-6808-1F76-F4F750F5E246}"/>
                </a:ext>
              </a:extLst>
            </p:cNvPr>
            <p:cNvSpPr/>
            <p:nvPr/>
          </p:nvSpPr>
          <p:spPr bwMode="auto">
            <a:xfrm flipH="1">
              <a:off x="4064763" y="4574219"/>
              <a:ext cx="1143022" cy="564971"/>
            </a:xfrm>
            <a:custGeom>
              <a:avLst/>
              <a:gdLst>
                <a:gd name="connsiteX0" fmla="*/ 0 w 821554"/>
                <a:gd name="connsiteY0" fmla="*/ 622568 h 622568"/>
                <a:gd name="connsiteX1" fmla="*/ 650166 w 821554"/>
                <a:gd name="connsiteY1" fmla="*/ 0 h 622568"/>
                <a:gd name="connsiteX2" fmla="*/ 821554 w 821554"/>
                <a:gd name="connsiteY2" fmla="*/ 0 h 622568"/>
                <a:gd name="connsiteX3" fmla="*/ 171388 w 821554"/>
                <a:gd name="connsiteY3" fmla="*/ 622568 h 622568"/>
                <a:gd name="connsiteX4" fmla="*/ 0 w 821554"/>
                <a:gd name="connsiteY4" fmla="*/ 622568 h 622568"/>
                <a:gd name="connsiteX0" fmla="*/ 0 w 1143022"/>
                <a:gd name="connsiteY0" fmla="*/ 627331 h 627331"/>
                <a:gd name="connsiteX1" fmla="*/ 971634 w 1143022"/>
                <a:gd name="connsiteY1" fmla="*/ 0 h 627331"/>
                <a:gd name="connsiteX2" fmla="*/ 1143022 w 1143022"/>
                <a:gd name="connsiteY2" fmla="*/ 0 h 627331"/>
                <a:gd name="connsiteX3" fmla="*/ 492856 w 1143022"/>
                <a:gd name="connsiteY3" fmla="*/ 622568 h 627331"/>
                <a:gd name="connsiteX4" fmla="*/ 0 w 1143022"/>
                <a:gd name="connsiteY4" fmla="*/ 627331 h 627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22" h="627331">
                  <a:moveTo>
                    <a:pt x="0" y="627331"/>
                  </a:moveTo>
                  <a:lnTo>
                    <a:pt x="971634" y="0"/>
                  </a:lnTo>
                  <a:lnTo>
                    <a:pt x="1143022" y="0"/>
                  </a:lnTo>
                  <a:lnTo>
                    <a:pt x="492856" y="622568"/>
                  </a:lnTo>
                  <a:lnTo>
                    <a:pt x="0" y="627331"/>
                  </a:lnTo>
                  <a:close/>
                </a:path>
              </a:pathLst>
            </a:custGeom>
            <a:grpFill/>
            <a:ln w="285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7F5DC454-81F7-E724-8421-7D298062955D}"/>
                </a:ext>
              </a:extLst>
            </p:cNvPr>
            <p:cNvSpPr/>
            <p:nvPr/>
          </p:nvSpPr>
          <p:spPr bwMode="auto">
            <a:xfrm>
              <a:off x="4715697" y="5136356"/>
              <a:ext cx="492088" cy="167853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49" name="星: 10 pt 48">
            <a:extLst>
              <a:ext uri="{FF2B5EF4-FFF2-40B4-BE49-F238E27FC236}">
                <a16:creationId xmlns:a16="http://schemas.microsoft.com/office/drawing/2014/main" id="{70677815-9E74-0887-677B-84E792A06831}"/>
              </a:ext>
            </a:extLst>
          </p:cNvPr>
          <p:cNvSpPr/>
          <p:nvPr/>
        </p:nvSpPr>
        <p:spPr bwMode="auto">
          <a:xfrm>
            <a:off x="6472526" y="5443467"/>
            <a:ext cx="825956" cy="825956"/>
          </a:xfrm>
          <a:prstGeom prst="star10">
            <a:avLst>
              <a:gd name="adj" fmla="val 28695"/>
              <a:gd name="hf" fmla="val 105146"/>
            </a:avLst>
          </a:prstGeom>
          <a:solidFill>
            <a:srgbClr val="FFFF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CEF01C28-A7AF-5B3A-7AD6-23CF31CFE486}"/>
              </a:ext>
            </a:extLst>
          </p:cNvPr>
          <p:cNvGrpSpPr/>
          <p:nvPr/>
        </p:nvGrpSpPr>
        <p:grpSpPr>
          <a:xfrm>
            <a:off x="6814486" y="5659577"/>
            <a:ext cx="2161830" cy="1052302"/>
            <a:chOff x="3400685" y="4426322"/>
            <a:chExt cx="1807100" cy="879632"/>
          </a:xfrm>
          <a:solidFill>
            <a:srgbClr val="CC6600"/>
          </a:solidFill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5553AD1E-8A59-6A02-AD0E-0E379F9326E7}"/>
                </a:ext>
              </a:extLst>
            </p:cNvPr>
            <p:cNvGrpSpPr/>
            <p:nvPr/>
          </p:nvGrpSpPr>
          <p:grpSpPr>
            <a:xfrm flipH="1">
              <a:off x="3400685" y="4426322"/>
              <a:ext cx="1385506" cy="369951"/>
              <a:chOff x="3418724" y="4409200"/>
              <a:chExt cx="1344607" cy="405046"/>
            </a:xfrm>
            <a:grpFill/>
          </p:grpSpPr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EE0E0E7A-110B-6C56-4999-15DFE3F45855}"/>
                  </a:ext>
                </a:extLst>
              </p:cNvPr>
              <p:cNvSpPr/>
              <p:nvPr/>
            </p:nvSpPr>
            <p:spPr bwMode="auto">
              <a:xfrm>
                <a:off x="3418724" y="4409200"/>
                <a:ext cx="1263329" cy="405046"/>
              </a:xfrm>
              <a:custGeom>
                <a:avLst/>
                <a:gdLst>
                  <a:gd name="connsiteX0" fmla="*/ 86693 w 1263329"/>
                  <a:gd name="connsiteY0" fmla="*/ 0 h 405046"/>
                  <a:gd name="connsiteX1" fmla="*/ 86695 w 1263329"/>
                  <a:gd name="connsiteY1" fmla="*/ 0 h 405046"/>
                  <a:gd name="connsiteX2" fmla="*/ 1263329 w 1263329"/>
                  <a:gd name="connsiteY2" fmla="*/ 0 h 405046"/>
                  <a:gd name="connsiteX3" fmla="*/ 1263329 w 1263329"/>
                  <a:gd name="connsiteY3" fmla="*/ 405046 h 405046"/>
                  <a:gd name="connsiteX4" fmla="*/ 86695 w 1263329"/>
                  <a:gd name="connsiteY4" fmla="*/ 405046 h 405046"/>
                  <a:gd name="connsiteX5" fmla="*/ 86693 w 1263329"/>
                  <a:gd name="connsiteY5" fmla="*/ 405046 h 405046"/>
                  <a:gd name="connsiteX6" fmla="*/ 86693 w 1263329"/>
                  <a:gd name="connsiteY6" fmla="*/ 405046 h 405046"/>
                  <a:gd name="connsiteX7" fmla="*/ 69223 w 1263329"/>
                  <a:gd name="connsiteY7" fmla="*/ 400932 h 405046"/>
                  <a:gd name="connsiteX8" fmla="*/ 0 w 1263329"/>
                  <a:gd name="connsiteY8" fmla="*/ 202523 h 405046"/>
                  <a:gd name="connsiteX9" fmla="*/ 69223 w 1263329"/>
                  <a:gd name="connsiteY9" fmla="*/ 4115 h 405046"/>
                  <a:gd name="connsiteX10" fmla="*/ 86693 w 1263329"/>
                  <a:gd name="connsiteY10" fmla="*/ 1 h 405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3329" h="405046">
                    <a:moveTo>
                      <a:pt x="86693" y="0"/>
                    </a:moveTo>
                    <a:lnTo>
                      <a:pt x="86695" y="0"/>
                    </a:lnTo>
                    <a:lnTo>
                      <a:pt x="1263329" y="0"/>
                    </a:lnTo>
                    <a:lnTo>
                      <a:pt x="1263329" y="405046"/>
                    </a:lnTo>
                    <a:lnTo>
                      <a:pt x="86695" y="405046"/>
                    </a:lnTo>
                    <a:lnTo>
                      <a:pt x="86693" y="405046"/>
                    </a:lnTo>
                    <a:lnTo>
                      <a:pt x="86693" y="405046"/>
                    </a:lnTo>
                    <a:lnTo>
                      <a:pt x="69223" y="400932"/>
                    </a:lnTo>
                    <a:cubicBezTo>
                      <a:pt x="29718" y="382047"/>
                      <a:pt x="0" y="300392"/>
                      <a:pt x="0" y="202523"/>
                    </a:cubicBezTo>
                    <a:cubicBezTo>
                      <a:pt x="0" y="104655"/>
                      <a:pt x="29718" y="22999"/>
                      <a:pt x="69223" y="4115"/>
                    </a:cubicBezTo>
                    <a:lnTo>
                      <a:pt x="86693" y="1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4D5BE1D6-A08B-FE31-E913-E73C62D2F656}"/>
                  </a:ext>
                </a:extLst>
              </p:cNvPr>
              <p:cNvSpPr/>
              <p:nvPr/>
            </p:nvSpPr>
            <p:spPr bwMode="auto">
              <a:xfrm>
                <a:off x="4589941" y="4409200"/>
                <a:ext cx="173390" cy="405046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F8106F61-6673-076B-81B0-CD4EC5CD6A7A}"/>
                </a:ext>
              </a:extLst>
            </p:cNvPr>
            <p:cNvSpPr/>
            <p:nvPr/>
          </p:nvSpPr>
          <p:spPr bwMode="auto">
            <a:xfrm flipH="1">
              <a:off x="4064763" y="4574219"/>
              <a:ext cx="1143022" cy="731735"/>
            </a:xfrm>
            <a:custGeom>
              <a:avLst/>
              <a:gdLst>
                <a:gd name="connsiteX0" fmla="*/ 1143022 w 1143022"/>
                <a:gd name="connsiteY0" fmla="*/ 0 h 731735"/>
                <a:gd name="connsiteX1" fmla="*/ 971634 w 1143022"/>
                <a:gd name="connsiteY1" fmla="*/ 0 h 731735"/>
                <a:gd name="connsiteX2" fmla="*/ 0 w 1143022"/>
                <a:gd name="connsiteY2" fmla="*/ 564971 h 731735"/>
                <a:gd name="connsiteX3" fmla="*/ 252411 w 1143022"/>
                <a:gd name="connsiteY3" fmla="*/ 562774 h 731735"/>
                <a:gd name="connsiteX4" fmla="*/ 0 w 1143022"/>
                <a:gd name="connsiteY4" fmla="*/ 731735 h 731735"/>
                <a:gd name="connsiteX5" fmla="*/ 492856 w 1143022"/>
                <a:gd name="connsiteY5" fmla="*/ 726797 h 731735"/>
                <a:gd name="connsiteX6" fmla="*/ 1143022 w 1143022"/>
                <a:gd name="connsiteY6" fmla="*/ 81334 h 731735"/>
                <a:gd name="connsiteX7" fmla="*/ 1048707 w 1143022"/>
                <a:gd name="connsiteY7" fmla="*/ 81334 h 731735"/>
                <a:gd name="connsiteX0" fmla="*/ 1143022 w 1143022"/>
                <a:gd name="connsiteY0" fmla="*/ 0 h 731735"/>
                <a:gd name="connsiteX1" fmla="*/ 971634 w 1143022"/>
                <a:gd name="connsiteY1" fmla="*/ 0 h 731735"/>
                <a:gd name="connsiteX2" fmla="*/ 0 w 1143022"/>
                <a:gd name="connsiteY2" fmla="*/ 564971 h 731735"/>
                <a:gd name="connsiteX3" fmla="*/ 252411 w 1143022"/>
                <a:gd name="connsiteY3" fmla="*/ 562774 h 731735"/>
                <a:gd name="connsiteX4" fmla="*/ 0 w 1143022"/>
                <a:gd name="connsiteY4" fmla="*/ 731735 h 731735"/>
                <a:gd name="connsiteX5" fmla="*/ 492856 w 1143022"/>
                <a:gd name="connsiteY5" fmla="*/ 726797 h 731735"/>
                <a:gd name="connsiteX6" fmla="*/ 1143022 w 1143022"/>
                <a:gd name="connsiteY6" fmla="*/ 81334 h 731735"/>
                <a:gd name="connsiteX7" fmla="*/ 1143022 w 1143022"/>
                <a:gd name="connsiteY7" fmla="*/ 0 h 731735"/>
                <a:gd name="connsiteX0" fmla="*/ 1143022 w 1143022"/>
                <a:gd name="connsiteY0" fmla="*/ 0 h 731735"/>
                <a:gd name="connsiteX1" fmla="*/ 971634 w 1143022"/>
                <a:gd name="connsiteY1" fmla="*/ 0 h 731735"/>
                <a:gd name="connsiteX2" fmla="*/ 0 w 1143022"/>
                <a:gd name="connsiteY2" fmla="*/ 564971 h 731735"/>
                <a:gd name="connsiteX3" fmla="*/ 0 w 1143022"/>
                <a:gd name="connsiteY3" fmla="*/ 731735 h 731735"/>
                <a:gd name="connsiteX4" fmla="*/ 492856 w 1143022"/>
                <a:gd name="connsiteY4" fmla="*/ 726797 h 731735"/>
                <a:gd name="connsiteX5" fmla="*/ 1143022 w 1143022"/>
                <a:gd name="connsiteY5" fmla="*/ 81334 h 731735"/>
                <a:gd name="connsiteX6" fmla="*/ 1143022 w 1143022"/>
                <a:gd name="connsiteY6" fmla="*/ 0 h 731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22" h="731735">
                  <a:moveTo>
                    <a:pt x="1143022" y="0"/>
                  </a:moveTo>
                  <a:lnTo>
                    <a:pt x="971634" y="0"/>
                  </a:lnTo>
                  <a:lnTo>
                    <a:pt x="0" y="564971"/>
                  </a:lnTo>
                  <a:lnTo>
                    <a:pt x="0" y="731735"/>
                  </a:lnTo>
                  <a:lnTo>
                    <a:pt x="492856" y="726797"/>
                  </a:lnTo>
                  <a:lnTo>
                    <a:pt x="1143022" y="81334"/>
                  </a:lnTo>
                  <a:lnTo>
                    <a:pt x="1143022" y="0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" name="平行四辺形 280">
              <a:extLst>
                <a:ext uri="{FF2B5EF4-FFF2-40B4-BE49-F238E27FC236}">
                  <a16:creationId xmlns:a16="http://schemas.microsoft.com/office/drawing/2014/main" id="{F71DCBEC-B901-2EE9-FB65-346F01D061A2}"/>
                </a:ext>
              </a:extLst>
            </p:cNvPr>
            <p:cNvSpPr/>
            <p:nvPr/>
          </p:nvSpPr>
          <p:spPr bwMode="auto">
            <a:xfrm flipH="1">
              <a:off x="4064763" y="4574219"/>
              <a:ext cx="1143022" cy="564971"/>
            </a:xfrm>
            <a:custGeom>
              <a:avLst/>
              <a:gdLst>
                <a:gd name="connsiteX0" fmla="*/ 0 w 821554"/>
                <a:gd name="connsiteY0" fmla="*/ 622568 h 622568"/>
                <a:gd name="connsiteX1" fmla="*/ 650166 w 821554"/>
                <a:gd name="connsiteY1" fmla="*/ 0 h 622568"/>
                <a:gd name="connsiteX2" fmla="*/ 821554 w 821554"/>
                <a:gd name="connsiteY2" fmla="*/ 0 h 622568"/>
                <a:gd name="connsiteX3" fmla="*/ 171388 w 821554"/>
                <a:gd name="connsiteY3" fmla="*/ 622568 h 622568"/>
                <a:gd name="connsiteX4" fmla="*/ 0 w 821554"/>
                <a:gd name="connsiteY4" fmla="*/ 622568 h 622568"/>
                <a:gd name="connsiteX0" fmla="*/ 0 w 1143022"/>
                <a:gd name="connsiteY0" fmla="*/ 627331 h 627331"/>
                <a:gd name="connsiteX1" fmla="*/ 971634 w 1143022"/>
                <a:gd name="connsiteY1" fmla="*/ 0 h 627331"/>
                <a:gd name="connsiteX2" fmla="*/ 1143022 w 1143022"/>
                <a:gd name="connsiteY2" fmla="*/ 0 h 627331"/>
                <a:gd name="connsiteX3" fmla="*/ 492856 w 1143022"/>
                <a:gd name="connsiteY3" fmla="*/ 622568 h 627331"/>
                <a:gd name="connsiteX4" fmla="*/ 0 w 1143022"/>
                <a:gd name="connsiteY4" fmla="*/ 627331 h 627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22" h="627331">
                  <a:moveTo>
                    <a:pt x="0" y="627331"/>
                  </a:moveTo>
                  <a:lnTo>
                    <a:pt x="971634" y="0"/>
                  </a:lnTo>
                  <a:lnTo>
                    <a:pt x="1143022" y="0"/>
                  </a:lnTo>
                  <a:lnTo>
                    <a:pt x="492856" y="622568"/>
                  </a:lnTo>
                  <a:lnTo>
                    <a:pt x="0" y="627331"/>
                  </a:lnTo>
                  <a:close/>
                </a:path>
              </a:pathLst>
            </a:custGeom>
            <a:grpFill/>
            <a:ln w="285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E45E94D0-2520-3220-7591-3F264978AE63}"/>
                </a:ext>
              </a:extLst>
            </p:cNvPr>
            <p:cNvSpPr/>
            <p:nvPr/>
          </p:nvSpPr>
          <p:spPr bwMode="auto">
            <a:xfrm>
              <a:off x="4715697" y="5136356"/>
              <a:ext cx="492088" cy="167853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57" name="星: 10 pt 56">
            <a:extLst>
              <a:ext uri="{FF2B5EF4-FFF2-40B4-BE49-F238E27FC236}">
                <a16:creationId xmlns:a16="http://schemas.microsoft.com/office/drawing/2014/main" id="{EBC51353-6E61-E01A-C475-9BBCF2625595}"/>
              </a:ext>
            </a:extLst>
          </p:cNvPr>
          <p:cNvSpPr/>
          <p:nvPr/>
        </p:nvSpPr>
        <p:spPr bwMode="auto">
          <a:xfrm>
            <a:off x="6451603" y="5423528"/>
            <a:ext cx="825956" cy="825956"/>
          </a:xfrm>
          <a:prstGeom prst="star10">
            <a:avLst>
              <a:gd name="adj" fmla="val 28695"/>
              <a:gd name="hf" fmla="val 105146"/>
            </a:avLst>
          </a:prstGeom>
          <a:solidFill>
            <a:srgbClr val="FFFF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87599DBD-4CF6-55EA-F6AC-B49829FD7B0E}"/>
              </a:ext>
            </a:extLst>
          </p:cNvPr>
          <p:cNvGrpSpPr/>
          <p:nvPr/>
        </p:nvGrpSpPr>
        <p:grpSpPr>
          <a:xfrm>
            <a:off x="6846574" y="5671072"/>
            <a:ext cx="2161830" cy="1052302"/>
            <a:chOff x="3400685" y="4426322"/>
            <a:chExt cx="1807100" cy="879632"/>
          </a:xfrm>
          <a:solidFill>
            <a:srgbClr val="CC6600"/>
          </a:solidFill>
        </p:grpSpPr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1735A153-7416-4815-0945-74F6CB9A07C1}"/>
                </a:ext>
              </a:extLst>
            </p:cNvPr>
            <p:cNvGrpSpPr/>
            <p:nvPr/>
          </p:nvGrpSpPr>
          <p:grpSpPr>
            <a:xfrm flipH="1">
              <a:off x="3400685" y="4426322"/>
              <a:ext cx="1385506" cy="369951"/>
              <a:chOff x="3418724" y="4409200"/>
              <a:chExt cx="1344607" cy="405046"/>
            </a:xfrm>
            <a:grpFill/>
          </p:grpSpPr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65362DFD-C4E2-AA9B-3163-F1DA200649F5}"/>
                  </a:ext>
                </a:extLst>
              </p:cNvPr>
              <p:cNvSpPr/>
              <p:nvPr/>
            </p:nvSpPr>
            <p:spPr bwMode="auto">
              <a:xfrm>
                <a:off x="3418724" y="4409200"/>
                <a:ext cx="1263329" cy="405046"/>
              </a:xfrm>
              <a:custGeom>
                <a:avLst/>
                <a:gdLst>
                  <a:gd name="connsiteX0" fmla="*/ 86693 w 1263329"/>
                  <a:gd name="connsiteY0" fmla="*/ 0 h 405046"/>
                  <a:gd name="connsiteX1" fmla="*/ 86695 w 1263329"/>
                  <a:gd name="connsiteY1" fmla="*/ 0 h 405046"/>
                  <a:gd name="connsiteX2" fmla="*/ 1263329 w 1263329"/>
                  <a:gd name="connsiteY2" fmla="*/ 0 h 405046"/>
                  <a:gd name="connsiteX3" fmla="*/ 1263329 w 1263329"/>
                  <a:gd name="connsiteY3" fmla="*/ 405046 h 405046"/>
                  <a:gd name="connsiteX4" fmla="*/ 86695 w 1263329"/>
                  <a:gd name="connsiteY4" fmla="*/ 405046 h 405046"/>
                  <a:gd name="connsiteX5" fmla="*/ 86693 w 1263329"/>
                  <a:gd name="connsiteY5" fmla="*/ 405046 h 405046"/>
                  <a:gd name="connsiteX6" fmla="*/ 86693 w 1263329"/>
                  <a:gd name="connsiteY6" fmla="*/ 405046 h 405046"/>
                  <a:gd name="connsiteX7" fmla="*/ 69223 w 1263329"/>
                  <a:gd name="connsiteY7" fmla="*/ 400932 h 405046"/>
                  <a:gd name="connsiteX8" fmla="*/ 0 w 1263329"/>
                  <a:gd name="connsiteY8" fmla="*/ 202523 h 405046"/>
                  <a:gd name="connsiteX9" fmla="*/ 69223 w 1263329"/>
                  <a:gd name="connsiteY9" fmla="*/ 4115 h 405046"/>
                  <a:gd name="connsiteX10" fmla="*/ 86693 w 1263329"/>
                  <a:gd name="connsiteY10" fmla="*/ 1 h 405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3329" h="405046">
                    <a:moveTo>
                      <a:pt x="86693" y="0"/>
                    </a:moveTo>
                    <a:lnTo>
                      <a:pt x="86695" y="0"/>
                    </a:lnTo>
                    <a:lnTo>
                      <a:pt x="1263329" y="0"/>
                    </a:lnTo>
                    <a:lnTo>
                      <a:pt x="1263329" y="405046"/>
                    </a:lnTo>
                    <a:lnTo>
                      <a:pt x="86695" y="405046"/>
                    </a:lnTo>
                    <a:lnTo>
                      <a:pt x="86693" y="405046"/>
                    </a:lnTo>
                    <a:lnTo>
                      <a:pt x="86693" y="405046"/>
                    </a:lnTo>
                    <a:lnTo>
                      <a:pt x="69223" y="400932"/>
                    </a:lnTo>
                    <a:cubicBezTo>
                      <a:pt x="29718" y="382047"/>
                      <a:pt x="0" y="300392"/>
                      <a:pt x="0" y="202523"/>
                    </a:cubicBezTo>
                    <a:cubicBezTo>
                      <a:pt x="0" y="104655"/>
                      <a:pt x="29718" y="22999"/>
                      <a:pt x="69223" y="4115"/>
                    </a:cubicBezTo>
                    <a:lnTo>
                      <a:pt x="86693" y="1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D0F4C4C7-8E9A-9733-7AE6-16442D1EC402}"/>
                  </a:ext>
                </a:extLst>
              </p:cNvPr>
              <p:cNvSpPr/>
              <p:nvPr/>
            </p:nvSpPr>
            <p:spPr bwMode="auto">
              <a:xfrm>
                <a:off x="4589941" y="4409200"/>
                <a:ext cx="173390" cy="405046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98C61E7E-5456-140E-2812-4F4518ECE00D}"/>
                </a:ext>
              </a:extLst>
            </p:cNvPr>
            <p:cNvSpPr/>
            <p:nvPr/>
          </p:nvSpPr>
          <p:spPr bwMode="auto">
            <a:xfrm flipH="1">
              <a:off x="4064763" y="4574219"/>
              <a:ext cx="1143022" cy="731735"/>
            </a:xfrm>
            <a:custGeom>
              <a:avLst/>
              <a:gdLst>
                <a:gd name="connsiteX0" fmla="*/ 1143022 w 1143022"/>
                <a:gd name="connsiteY0" fmla="*/ 0 h 731735"/>
                <a:gd name="connsiteX1" fmla="*/ 971634 w 1143022"/>
                <a:gd name="connsiteY1" fmla="*/ 0 h 731735"/>
                <a:gd name="connsiteX2" fmla="*/ 0 w 1143022"/>
                <a:gd name="connsiteY2" fmla="*/ 564971 h 731735"/>
                <a:gd name="connsiteX3" fmla="*/ 252411 w 1143022"/>
                <a:gd name="connsiteY3" fmla="*/ 562774 h 731735"/>
                <a:gd name="connsiteX4" fmla="*/ 0 w 1143022"/>
                <a:gd name="connsiteY4" fmla="*/ 731735 h 731735"/>
                <a:gd name="connsiteX5" fmla="*/ 492856 w 1143022"/>
                <a:gd name="connsiteY5" fmla="*/ 726797 h 731735"/>
                <a:gd name="connsiteX6" fmla="*/ 1143022 w 1143022"/>
                <a:gd name="connsiteY6" fmla="*/ 81334 h 731735"/>
                <a:gd name="connsiteX7" fmla="*/ 1048707 w 1143022"/>
                <a:gd name="connsiteY7" fmla="*/ 81334 h 731735"/>
                <a:gd name="connsiteX0" fmla="*/ 1143022 w 1143022"/>
                <a:gd name="connsiteY0" fmla="*/ 0 h 731735"/>
                <a:gd name="connsiteX1" fmla="*/ 971634 w 1143022"/>
                <a:gd name="connsiteY1" fmla="*/ 0 h 731735"/>
                <a:gd name="connsiteX2" fmla="*/ 0 w 1143022"/>
                <a:gd name="connsiteY2" fmla="*/ 564971 h 731735"/>
                <a:gd name="connsiteX3" fmla="*/ 252411 w 1143022"/>
                <a:gd name="connsiteY3" fmla="*/ 562774 h 731735"/>
                <a:gd name="connsiteX4" fmla="*/ 0 w 1143022"/>
                <a:gd name="connsiteY4" fmla="*/ 731735 h 731735"/>
                <a:gd name="connsiteX5" fmla="*/ 492856 w 1143022"/>
                <a:gd name="connsiteY5" fmla="*/ 726797 h 731735"/>
                <a:gd name="connsiteX6" fmla="*/ 1143022 w 1143022"/>
                <a:gd name="connsiteY6" fmla="*/ 81334 h 731735"/>
                <a:gd name="connsiteX7" fmla="*/ 1143022 w 1143022"/>
                <a:gd name="connsiteY7" fmla="*/ 0 h 731735"/>
                <a:gd name="connsiteX0" fmla="*/ 1143022 w 1143022"/>
                <a:gd name="connsiteY0" fmla="*/ 0 h 731735"/>
                <a:gd name="connsiteX1" fmla="*/ 971634 w 1143022"/>
                <a:gd name="connsiteY1" fmla="*/ 0 h 731735"/>
                <a:gd name="connsiteX2" fmla="*/ 0 w 1143022"/>
                <a:gd name="connsiteY2" fmla="*/ 564971 h 731735"/>
                <a:gd name="connsiteX3" fmla="*/ 0 w 1143022"/>
                <a:gd name="connsiteY3" fmla="*/ 731735 h 731735"/>
                <a:gd name="connsiteX4" fmla="*/ 492856 w 1143022"/>
                <a:gd name="connsiteY4" fmla="*/ 726797 h 731735"/>
                <a:gd name="connsiteX5" fmla="*/ 1143022 w 1143022"/>
                <a:gd name="connsiteY5" fmla="*/ 81334 h 731735"/>
                <a:gd name="connsiteX6" fmla="*/ 1143022 w 1143022"/>
                <a:gd name="connsiteY6" fmla="*/ 0 h 731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22" h="731735">
                  <a:moveTo>
                    <a:pt x="1143022" y="0"/>
                  </a:moveTo>
                  <a:lnTo>
                    <a:pt x="971634" y="0"/>
                  </a:lnTo>
                  <a:lnTo>
                    <a:pt x="0" y="564971"/>
                  </a:lnTo>
                  <a:lnTo>
                    <a:pt x="0" y="731735"/>
                  </a:lnTo>
                  <a:lnTo>
                    <a:pt x="492856" y="726797"/>
                  </a:lnTo>
                  <a:lnTo>
                    <a:pt x="1143022" y="81334"/>
                  </a:lnTo>
                  <a:lnTo>
                    <a:pt x="1143022" y="0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" name="平行四辺形 280">
              <a:extLst>
                <a:ext uri="{FF2B5EF4-FFF2-40B4-BE49-F238E27FC236}">
                  <a16:creationId xmlns:a16="http://schemas.microsoft.com/office/drawing/2014/main" id="{987ECB12-96AB-DB67-A832-8ADF2966CC35}"/>
                </a:ext>
              </a:extLst>
            </p:cNvPr>
            <p:cNvSpPr/>
            <p:nvPr/>
          </p:nvSpPr>
          <p:spPr bwMode="auto">
            <a:xfrm flipH="1">
              <a:off x="4064763" y="4574219"/>
              <a:ext cx="1143022" cy="564971"/>
            </a:xfrm>
            <a:custGeom>
              <a:avLst/>
              <a:gdLst>
                <a:gd name="connsiteX0" fmla="*/ 0 w 821554"/>
                <a:gd name="connsiteY0" fmla="*/ 622568 h 622568"/>
                <a:gd name="connsiteX1" fmla="*/ 650166 w 821554"/>
                <a:gd name="connsiteY1" fmla="*/ 0 h 622568"/>
                <a:gd name="connsiteX2" fmla="*/ 821554 w 821554"/>
                <a:gd name="connsiteY2" fmla="*/ 0 h 622568"/>
                <a:gd name="connsiteX3" fmla="*/ 171388 w 821554"/>
                <a:gd name="connsiteY3" fmla="*/ 622568 h 622568"/>
                <a:gd name="connsiteX4" fmla="*/ 0 w 821554"/>
                <a:gd name="connsiteY4" fmla="*/ 622568 h 622568"/>
                <a:gd name="connsiteX0" fmla="*/ 0 w 1143022"/>
                <a:gd name="connsiteY0" fmla="*/ 627331 h 627331"/>
                <a:gd name="connsiteX1" fmla="*/ 971634 w 1143022"/>
                <a:gd name="connsiteY1" fmla="*/ 0 h 627331"/>
                <a:gd name="connsiteX2" fmla="*/ 1143022 w 1143022"/>
                <a:gd name="connsiteY2" fmla="*/ 0 h 627331"/>
                <a:gd name="connsiteX3" fmla="*/ 492856 w 1143022"/>
                <a:gd name="connsiteY3" fmla="*/ 622568 h 627331"/>
                <a:gd name="connsiteX4" fmla="*/ 0 w 1143022"/>
                <a:gd name="connsiteY4" fmla="*/ 627331 h 627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22" h="627331">
                  <a:moveTo>
                    <a:pt x="0" y="627331"/>
                  </a:moveTo>
                  <a:lnTo>
                    <a:pt x="971634" y="0"/>
                  </a:lnTo>
                  <a:lnTo>
                    <a:pt x="1143022" y="0"/>
                  </a:lnTo>
                  <a:lnTo>
                    <a:pt x="492856" y="622568"/>
                  </a:lnTo>
                  <a:lnTo>
                    <a:pt x="0" y="627331"/>
                  </a:lnTo>
                  <a:close/>
                </a:path>
              </a:pathLst>
            </a:custGeom>
            <a:grpFill/>
            <a:ln w="285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E9FA09D6-E049-CBF4-9CF7-7DA6547AF22E}"/>
                </a:ext>
              </a:extLst>
            </p:cNvPr>
            <p:cNvSpPr/>
            <p:nvPr/>
          </p:nvSpPr>
          <p:spPr bwMode="auto">
            <a:xfrm>
              <a:off x="4715697" y="5136356"/>
              <a:ext cx="492088" cy="167853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65" name="星: 10 pt 64">
            <a:extLst>
              <a:ext uri="{FF2B5EF4-FFF2-40B4-BE49-F238E27FC236}">
                <a16:creationId xmlns:a16="http://schemas.microsoft.com/office/drawing/2014/main" id="{9C81CC74-823F-0B4E-C529-E36BB57EEE0D}"/>
              </a:ext>
            </a:extLst>
          </p:cNvPr>
          <p:cNvSpPr/>
          <p:nvPr/>
        </p:nvSpPr>
        <p:spPr bwMode="auto">
          <a:xfrm>
            <a:off x="6483691" y="5435023"/>
            <a:ext cx="825956" cy="825956"/>
          </a:xfrm>
          <a:prstGeom prst="star10">
            <a:avLst>
              <a:gd name="adj" fmla="val 28695"/>
              <a:gd name="hf" fmla="val 105146"/>
            </a:avLst>
          </a:prstGeom>
          <a:solidFill>
            <a:srgbClr val="FFFF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4039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"/>
                            </p:stCondLst>
                            <p:childTnLst>
                              <p:par>
                                <p:cTn id="1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"/>
                            </p:stCondLst>
                            <p:childTnLst>
                              <p:par>
                                <p:cTn id="1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"/>
                            </p:stCondLst>
                            <p:childTnLst>
                              <p:par>
                                <p:cTn id="22" presetID="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7.40741E-7 L -0.00495 0.10532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7" y="5255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81481E-6 L 1.66667E-6 0.10532 " pathEditMode="relative" rAng="0" ptsTypes="AA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255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11111E-6 L 1.66667E-6 0.10533 " pathEditMode="relative" rAng="0" ptsTypes="AA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255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96296E-6 L 1.66667E-6 0.10532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255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81481E-6 L 0.00312 0.10348 " pathEditMode="relative" rAng="0" ptsTypes="AA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5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"/>
                            </p:stCondLst>
                            <p:childTnLst>
                              <p:par>
                                <p:cTn id="3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100"/>
                            </p:stCondLst>
                            <p:childTnLst>
                              <p:par>
                                <p:cTn id="4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100"/>
                            </p:stCondLst>
                            <p:childTnLst>
                              <p:par>
                                <p:cTn id="5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100"/>
                            </p:stCondLst>
                            <p:childTnLst>
                              <p:par>
                                <p:cTn id="54" presetID="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350"/>
                            </p:stCondLst>
                            <p:childTnLst>
                              <p:par>
                                <p:cTn id="59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0.10533 L 0.00065 0.21203 " pathEditMode="relative" rAng="0" ptsTypes="AA"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" y="5255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0.10533 L 1.66667E-6 0.21065 " pathEditMode="relative" rAng="0" ptsTypes="AA">
                                      <p:cBhvr>
                                        <p:cTn id="6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" y="5255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0.10532 L 1.66667E-6 0.21065 " pathEditMode="relative" rAng="0" ptsTypes="AA">
                                      <p:cBhvr>
                                        <p:cTn id="64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5255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13 0.10348 L -0.00117 0.21482 " pathEditMode="relative" rAng="0" ptsTypes="AA">
                                      <p:cBhvr>
                                        <p:cTn id="6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2" y="5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600"/>
                            </p:stCondLst>
                            <p:childTnLst>
                              <p:par>
                                <p:cTn id="6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8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900"/>
                            </p:stCondLst>
                            <p:childTnLst>
                              <p:par>
                                <p:cTn id="7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900"/>
                            </p:stCondLst>
                            <p:childTnLst>
                              <p:par>
                                <p:cTn id="8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900"/>
                            </p:stCondLst>
                            <p:childTnLst>
                              <p:par>
                                <p:cTn id="85" presetID="2" presetClass="exit" presetSubtype="8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2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2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150"/>
                            </p:stCondLst>
                            <p:childTnLst>
                              <p:par>
                                <p:cTn id="90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0.21065 L 0.00065 0.31736 " pathEditMode="relative" rAng="0" ptsTypes="AA">
                                      <p:cBhvr>
                                        <p:cTn id="9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5324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0.21065 L 1.66667E-6 0.31597 " pathEditMode="relative" rAng="0" ptsTypes="AA">
                                      <p:cBhvr>
                                        <p:cTn id="9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" y="5255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17 0.21482 L -0.00117 0.31366 " pathEditMode="relative" rAng="0" ptsTypes="AA">
                                      <p:cBhvr>
                                        <p:cTn id="9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400"/>
                            </p:stCondLst>
                            <p:childTnLst>
                              <p:par>
                                <p:cTn id="9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2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2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600"/>
                            </p:stCondLst>
                            <p:childTnLst>
                              <p:par>
                                <p:cTn id="10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2700"/>
                            </p:stCondLst>
                            <p:childTnLst>
                              <p:par>
                                <p:cTn id="10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700"/>
                            </p:stCondLst>
                            <p:childTnLst>
                              <p:par>
                                <p:cTn id="11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700"/>
                            </p:stCondLst>
                            <p:childTnLst>
                              <p:par>
                                <p:cTn id="114" presetID="2" presetClass="exit" presetSubtype="8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5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950"/>
                            </p:stCondLst>
                            <p:childTnLst>
                              <p:par>
                                <p:cTn id="119" presetID="42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0.31597 L 0.00247 0.42268 " pathEditMode="relative" rAng="0" ptsTypes="AA">
                                      <p:cBhvr>
                                        <p:cTn id="12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255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0.27755 L -0.0082 0.42176 " pathEditMode="relative" rAng="0" ptsTypes="AA">
                                      <p:cBhvr>
                                        <p:cTn id="12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" y="5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3200"/>
                            </p:stCondLst>
                            <p:childTnLst>
                              <p:par>
                                <p:cTn id="1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2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2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400"/>
                            </p:stCondLst>
                            <p:childTnLst>
                              <p:par>
                                <p:cTn id="1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3500"/>
                            </p:stCondLst>
                            <p:childTnLst>
                              <p:par>
                                <p:cTn id="13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3500"/>
                            </p:stCondLst>
                            <p:childTnLst>
                              <p:par>
                                <p:cTn id="141" presetID="2" presetClass="exit" presetSubtype="8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2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3750"/>
                            </p:stCondLst>
                            <p:childTnLst>
                              <p:par>
                                <p:cTn id="14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2 0.42176 L -0.00248 0.52616 " pathEditMode="relative" rAng="0" ptsTypes="AA">
                                      <p:cBhvr>
                                        <p:cTn id="14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" y="5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1" grpId="2" animBg="1"/>
      <p:bldP spid="11" grpId="3" animBg="1"/>
      <p:bldP spid="11" grpId="4" animBg="1"/>
      <p:bldP spid="12" grpId="0" animBg="1"/>
      <p:bldP spid="12" grpId="1" animBg="1"/>
      <p:bldP spid="12" grpId="2" animBg="1"/>
      <p:bldP spid="12" grpId="3" animBg="1"/>
      <p:bldP spid="13" grpId="0" animBg="1"/>
      <p:bldP spid="13" grpId="1" animBg="1"/>
      <p:bldP spid="13" grpId="2" animBg="1"/>
      <p:bldP spid="14" grpId="0" animBg="1"/>
      <p:bldP spid="14" grpId="1" animBg="1"/>
      <p:bldP spid="15" grpId="0" animBg="1"/>
      <p:bldP spid="33" grpId="0" animBg="1"/>
      <p:bldP spid="33" grpId="1" animBg="1"/>
      <p:bldP spid="41" grpId="0" animBg="1"/>
      <p:bldP spid="41" grpId="1" animBg="1"/>
      <p:bldP spid="49" grpId="0" animBg="1"/>
      <p:bldP spid="49" grpId="1" animBg="1"/>
      <p:bldP spid="57" grpId="0" animBg="1"/>
      <p:bldP spid="57" grpId="1" animBg="1"/>
      <p:bldP spid="65" grpId="0" animBg="1"/>
      <p:bldP spid="65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4C02CEC-C79C-49A7-759C-A82DDDE6B4BD}"/>
              </a:ext>
            </a:extLst>
          </p:cNvPr>
          <p:cNvGrpSpPr/>
          <p:nvPr/>
        </p:nvGrpSpPr>
        <p:grpSpPr>
          <a:xfrm>
            <a:off x="6814486" y="5678624"/>
            <a:ext cx="2161830" cy="1052302"/>
            <a:chOff x="3400685" y="4426322"/>
            <a:chExt cx="1807100" cy="879632"/>
          </a:xfrm>
          <a:solidFill>
            <a:srgbClr val="CC6600"/>
          </a:solidFill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BBC1447-578C-3B66-F9E8-83C50ED57512}"/>
                </a:ext>
              </a:extLst>
            </p:cNvPr>
            <p:cNvGrpSpPr/>
            <p:nvPr/>
          </p:nvGrpSpPr>
          <p:grpSpPr>
            <a:xfrm flipH="1">
              <a:off x="3400685" y="4426322"/>
              <a:ext cx="1385506" cy="369951"/>
              <a:chOff x="3418724" y="4409200"/>
              <a:chExt cx="1344607" cy="405046"/>
            </a:xfrm>
            <a:grpFill/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E21C1E7A-F354-D8C3-3582-64352C683555}"/>
                  </a:ext>
                </a:extLst>
              </p:cNvPr>
              <p:cNvSpPr/>
              <p:nvPr/>
            </p:nvSpPr>
            <p:spPr bwMode="auto">
              <a:xfrm>
                <a:off x="3418724" y="4409200"/>
                <a:ext cx="1263329" cy="405046"/>
              </a:xfrm>
              <a:custGeom>
                <a:avLst/>
                <a:gdLst>
                  <a:gd name="connsiteX0" fmla="*/ 86693 w 1263329"/>
                  <a:gd name="connsiteY0" fmla="*/ 0 h 405046"/>
                  <a:gd name="connsiteX1" fmla="*/ 86695 w 1263329"/>
                  <a:gd name="connsiteY1" fmla="*/ 0 h 405046"/>
                  <a:gd name="connsiteX2" fmla="*/ 1263329 w 1263329"/>
                  <a:gd name="connsiteY2" fmla="*/ 0 h 405046"/>
                  <a:gd name="connsiteX3" fmla="*/ 1263329 w 1263329"/>
                  <a:gd name="connsiteY3" fmla="*/ 405046 h 405046"/>
                  <a:gd name="connsiteX4" fmla="*/ 86695 w 1263329"/>
                  <a:gd name="connsiteY4" fmla="*/ 405046 h 405046"/>
                  <a:gd name="connsiteX5" fmla="*/ 86693 w 1263329"/>
                  <a:gd name="connsiteY5" fmla="*/ 405046 h 405046"/>
                  <a:gd name="connsiteX6" fmla="*/ 86693 w 1263329"/>
                  <a:gd name="connsiteY6" fmla="*/ 405046 h 405046"/>
                  <a:gd name="connsiteX7" fmla="*/ 69223 w 1263329"/>
                  <a:gd name="connsiteY7" fmla="*/ 400932 h 405046"/>
                  <a:gd name="connsiteX8" fmla="*/ 0 w 1263329"/>
                  <a:gd name="connsiteY8" fmla="*/ 202523 h 405046"/>
                  <a:gd name="connsiteX9" fmla="*/ 69223 w 1263329"/>
                  <a:gd name="connsiteY9" fmla="*/ 4115 h 405046"/>
                  <a:gd name="connsiteX10" fmla="*/ 86693 w 1263329"/>
                  <a:gd name="connsiteY10" fmla="*/ 1 h 405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3329" h="405046">
                    <a:moveTo>
                      <a:pt x="86693" y="0"/>
                    </a:moveTo>
                    <a:lnTo>
                      <a:pt x="86695" y="0"/>
                    </a:lnTo>
                    <a:lnTo>
                      <a:pt x="1263329" y="0"/>
                    </a:lnTo>
                    <a:lnTo>
                      <a:pt x="1263329" y="405046"/>
                    </a:lnTo>
                    <a:lnTo>
                      <a:pt x="86695" y="405046"/>
                    </a:lnTo>
                    <a:lnTo>
                      <a:pt x="86693" y="405046"/>
                    </a:lnTo>
                    <a:lnTo>
                      <a:pt x="86693" y="405046"/>
                    </a:lnTo>
                    <a:lnTo>
                      <a:pt x="69223" y="400932"/>
                    </a:lnTo>
                    <a:cubicBezTo>
                      <a:pt x="29718" y="382047"/>
                      <a:pt x="0" y="300392"/>
                      <a:pt x="0" y="202523"/>
                    </a:cubicBezTo>
                    <a:cubicBezTo>
                      <a:pt x="0" y="104655"/>
                      <a:pt x="29718" y="22999"/>
                      <a:pt x="69223" y="4115"/>
                    </a:cubicBezTo>
                    <a:lnTo>
                      <a:pt x="86693" y="1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" name="楕円 7">
                <a:extLst>
                  <a:ext uri="{FF2B5EF4-FFF2-40B4-BE49-F238E27FC236}">
                    <a16:creationId xmlns:a16="http://schemas.microsoft.com/office/drawing/2014/main" id="{00515A20-9C7A-41F8-4934-CEDE9FD8D6F4}"/>
                  </a:ext>
                </a:extLst>
              </p:cNvPr>
              <p:cNvSpPr/>
              <p:nvPr/>
            </p:nvSpPr>
            <p:spPr bwMode="auto">
              <a:xfrm>
                <a:off x="4589941" y="4409200"/>
                <a:ext cx="173390" cy="405046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1D008DC6-345C-40E0-414E-161B06EE7C26}"/>
                </a:ext>
              </a:extLst>
            </p:cNvPr>
            <p:cNvSpPr/>
            <p:nvPr/>
          </p:nvSpPr>
          <p:spPr bwMode="auto">
            <a:xfrm flipH="1">
              <a:off x="4064763" y="4574219"/>
              <a:ext cx="1143022" cy="731735"/>
            </a:xfrm>
            <a:custGeom>
              <a:avLst/>
              <a:gdLst>
                <a:gd name="connsiteX0" fmla="*/ 1143022 w 1143022"/>
                <a:gd name="connsiteY0" fmla="*/ 0 h 731735"/>
                <a:gd name="connsiteX1" fmla="*/ 971634 w 1143022"/>
                <a:gd name="connsiteY1" fmla="*/ 0 h 731735"/>
                <a:gd name="connsiteX2" fmla="*/ 0 w 1143022"/>
                <a:gd name="connsiteY2" fmla="*/ 564971 h 731735"/>
                <a:gd name="connsiteX3" fmla="*/ 252411 w 1143022"/>
                <a:gd name="connsiteY3" fmla="*/ 562774 h 731735"/>
                <a:gd name="connsiteX4" fmla="*/ 0 w 1143022"/>
                <a:gd name="connsiteY4" fmla="*/ 731735 h 731735"/>
                <a:gd name="connsiteX5" fmla="*/ 492856 w 1143022"/>
                <a:gd name="connsiteY5" fmla="*/ 726797 h 731735"/>
                <a:gd name="connsiteX6" fmla="*/ 1143022 w 1143022"/>
                <a:gd name="connsiteY6" fmla="*/ 81334 h 731735"/>
                <a:gd name="connsiteX7" fmla="*/ 1048707 w 1143022"/>
                <a:gd name="connsiteY7" fmla="*/ 81334 h 731735"/>
                <a:gd name="connsiteX0" fmla="*/ 1143022 w 1143022"/>
                <a:gd name="connsiteY0" fmla="*/ 0 h 731735"/>
                <a:gd name="connsiteX1" fmla="*/ 971634 w 1143022"/>
                <a:gd name="connsiteY1" fmla="*/ 0 h 731735"/>
                <a:gd name="connsiteX2" fmla="*/ 0 w 1143022"/>
                <a:gd name="connsiteY2" fmla="*/ 564971 h 731735"/>
                <a:gd name="connsiteX3" fmla="*/ 252411 w 1143022"/>
                <a:gd name="connsiteY3" fmla="*/ 562774 h 731735"/>
                <a:gd name="connsiteX4" fmla="*/ 0 w 1143022"/>
                <a:gd name="connsiteY4" fmla="*/ 731735 h 731735"/>
                <a:gd name="connsiteX5" fmla="*/ 492856 w 1143022"/>
                <a:gd name="connsiteY5" fmla="*/ 726797 h 731735"/>
                <a:gd name="connsiteX6" fmla="*/ 1143022 w 1143022"/>
                <a:gd name="connsiteY6" fmla="*/ 81334 h 731735"/>
                <a:gd name="connsiteX7" fmla="*/ 1143022 w 1143022"/>
                <a:gd name="connsiteY7" fmla="*/ 0 h 731735"/>
                <a:gd name="connsiteX0" fmla="*/ 1143022 w 1143022"/>
                <a:gd name="connsiteY0" fmla="*/ 0 h 731735"/>
                <a:gd name="connsiteX1" fmla="*/ 971634 w 1143022"/>
                <a:gd name="connsiteY1" fmla="*/ 0 h 731735"/>
                <a:gd name="connsiteX2" fmla="*/ 0 w 1143022"/>
                <a:gd name="connsiteY2" fmla="*/ 564971 h 731735"/>
                <a:gd name="connsiteX3" fmla="*/ 0 w 1143022"/>
                <a:gd name="connsiteY3" fmla="*/ 731735 h 731735"/>
                <a:gd name="connsiteX4" fmla="*/ 492856 w 1143022"/>
                <a:gd name="connsiteY4" fmla="*/ 726797 h 731735"/>
                <a:gd name="connsiteX5" fmla="*/ 1143022 w 1143022"/>
                <a:gd name="connsiteY5" fmla="*/ 81334 h 731735"/>
                <a:gd name="connsiteX6" fmla="*/ 1143022 w 1143022"/>
                <a:gd name="connsiteY6" fmla="*/ 0 h 731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22" h="731735">
                  <a:moveTo>
                    <a:pt x="1143022" y="0"/>
                  </a:moveTo>
                  <a:lnTo>
                    <a:pt x="971634" y="0"/>
                  </a:lnTo>
                  <a:lnTo>
                    <a:pt x="0" y="564971"/>
                  </a:lnTo>
                  <a:lnTo>
                    <a:pt x="0" y="731735"/>
                  </a:lnTo>
                  <a:lnTo>
                    <a:pt x="492856" y="726797"/>
                  </a:lnTo>
                  <a:lnTo>
                    <a:pt x="1143022" y="81334"/>
                  </a:lnTo>
                  <a:lnTo>
                    <a:pt x="1143022" y="0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平行四辺形 280">
              <a:extLst>
                <a:ext uri="{FF2B5EF4-FFF2-40B4-BE49-F238E27FC236}">
                  <a16:creationId xmlns:a16="http://schemas.microsoft.com/office/drawing/2014/main" id="{9882999C-446C-C635-3F51-1CE8CA9D653A}"/>
                </a:ext>
              </a:extLst>
            </p:cNvPr>
            <p:cNvSpPr/>
            <p:nvPr/>
          </p:nvSpPr>
          <p:spPr bwMode="auto">
            <a:xfrm flipH="1">
              <a:off x="4064763" y="4574219"/>
              <a:ext cx="1143022" cy="564971"/>
            </a:xfrm>
            <a:custGeom>
              <a:avLst/>
              <a:gdLst>
                <a:gd name="connsiteX0" fmla="*/ 0 w 821554"/>
                <a:gd name="connsiteY0" fmla="*/ 622568 h 622568"/>
                <a:gd name="connsiteX1" fmla="*/ 650166 w 821554"/>
                <a:gd name="connsiteY1" fmla="*/ 0 h 622568"/>
                <a:gd name="connsiteX2" fmla="*/ 821554 w 821554"/>
                <a:gd name="connsiteY2" fmla="*/ 0 h 622568"/>
                <a:gd name="connsiteX3" fmla="*/ 171388 w 821554"/>
                <a:gd name="connsiteY3" fmla="*/ 622568 h 622568"/>
                <a:gd name="connsiteX4" fmla="*/ 0 w 821554"/>
                <a:gd name="connsiteY4" fmla="*/ 622568 h 622568"/>
                <a:gd name="connsiteX0" fmla="*/ 0 w 1143022"/>
                <a:gd name="connsiteY0" fmla="*/ 627331 h 627331"/>
                <a:gd name="connsiteX1" fmla="*/ 971634 w 1143022"/>
                <a:gd name="connsiteY1" fmla="*/ 0 h 627331"/>
                <a:gd name="connsiteX2" fmla="*/ 1143022 w 1143022"/>
                <a:gd name="connsiteY2" fmla="*/ 0 h 627331"/>
                <a:gd name="connsiteX3" fmla="*/ 492856 w 1143022"/>
                <a:gd name="connsiteY3" fmla="*/ 622568 h 627331"/>
                <a:gd name="connsiteX4" fmla="*/ 0 w 1143022"/>
                <a:gd name="connsiteY4" fmla="*/ 627331 h 627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22" h="627331">
                  <a:moveTo>
                    <a:pt x="0" y="627331"/>
                  </a:moveTo>
                  <a:lnTo>
                    <a:pt x="971634" y="0"/>
                  </a:lnTo>
                  <a:lnTo>
                    <a:pt x="1143022" y="0"/>
                  </a:lnTo>
                  <a:lnTo>
                    <a:pt x="492856" y="622568"/>
                  </a:lnTo>
                  <a:lnTo>
                    <a:pt x="0" y="627331"/>
                  </a:lnTo>
                  <a:close/>
                </a:path>
              </a:pathLst>
            </a:custGeom>
            <a:grpFill/>
            <a:ln w="285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BC473CD7-6C1A-223E-C3CD-32E9E6752AA3}"/>
                </a:ext>
              </a:extLst>
            </p:cNvPr>
            <p:cNvSpPr/>
            <p:nvPr/>
          </p:nvSpPr>
          <p:spPr bwMode="auto">
            <a:xfrm>
              <a:off x="4715697" y="5136356"/>
              <a:ext cx="492088" cy="167853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FE1334CB-5C16-163D-9D6D-9773AC772C94}"/>
              </a:ext>
            </a:extLst>
          </p:cNvPr>
          <p:cNvSpPr/>
          <p:nvPr/>
        </p:nvSpPr>
        <p:spPr bwMode="auto">
          <a:xfrm>
            <a:off x="4880865" y="2594678"/>
            <a:ext cx="2100421" cy="722019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2800" b="1">
                <a:latin typeface="+mj-lt"/>
              </a:rPr>
              <a:t>無駄</a:t>
            </a: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3B3A5393-9C4E-D2B0-F278-D20808D0C508}"/>
              </a:ext>
            </a:extLst>
          </p:cNvPr>
          <p:cNvSpPr/>
          <p:nvPr/>
        </p:nvSpPr>
        <p:spPr bwMode="auto">
          <a:xfrm>
            <a:off x="4880865" y="3316698"/>
            <a:ext cx="2100421" cy="722019"/>
          </a:xfrm>
          <a:prstGeom prst="roundRect">
            <a:avLst/>
          </a:prstGeom>
          <a:solidFill>
            <a:srgbClr val="0070C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2800" b="1">
                <a:latin typeface="+mj-lt"/>
              </a:rPr>
              <a:t>無駄</a:t>
            </a:r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44741E6-3A9B-F391-C436-DD4F62B44592}"/>
              </a:ext>
            </a:extLst>
          </p:cNvPr>
          <p:cNvSpPr/>
          <p:nvPr/>
        </p:nvSpPr>
        <p:spPr bwMode="auto">
          <a:xfrm>
            <a:off x="4880865" y="4038717"/>
            <a:ext cx="2100421" cy="722019"/>
          </a:xfrm>
          <a:prstGeom prst="roundRect">
            <a:avLst/>
          </a:prstGeom>
          <a:solidFill>
            <a:srgbClr val="00CC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2800" b="1">
                <a:latin typeface="+mj-lt"/>
              </a:rPr>
              <a:t>無駄</a:t>
            </a:r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4ED12A0F-1AA0-D66A-4C92-5D891B82179C}"/>
              </a:ext>
            </a:extLst>
          </p:cNvPr>
          <p:cNvSpPr/>
          <p:nvPr/>
        </p:nvSpPr>
        <p:spPr bwMode="auto">
          <a:xfrm>
            <a:off x="4880865" y="4760736"/>
            <a:ext cx="2100421" cy="722019"/>
          </a:xfrm>
          <a:prstGeom prst="roundRect">
            <a:avLst/>
          </a:prstGeom>
          <a:solidFill>
            <a:srgbClr val="FF33CC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ＭＳ Ｐゴシック" charset="-128"/>
              </a:rPr>
              <a:t>無駄</a:t>
            </a:r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7C0A5BD3-A908-9751-99B4-4E22D2BFA66E}"/>
              </a:ext>
            </a:extLst>
          </p:cNvPr>
          <p:cNvSpPr/>
          <p:nvPr/>
        </p:nvSpPr>
        <p:spPr bwMode="auto">
          <a:xfrm>
            <a:off x="4880865" y="5482756"/>
            <a:ext cx="2100421" cy="722019"/>
          </a:xfrm>
          <a:prstGeom prst="roundRect">
            <a:avLst/>
          </a:prstGeom>
          <a:solidFill>
            <a:srgbClr val="FFC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ＭＳ Ｐゴシック" charset="-128"/>
              </a:rPr>
              <a:t>無駄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5CC30D94-52EC-38F8-BC35-C615F8D2D5CD}"/>
              </a:ext>
            </a:extLst>
          </p:cNvPr>
          <p:cNvGrpSpPr/>
          <p:nvPr/>
        </p:nvGrpSpPr>
        <p:grpSpPr>
          <a:xfrm>
            <a:off x="4880865" y="953725"/>
            <a:ext cx="2100422" cy="1640953"/>
            <a:chOff x="4880865" y="953725"/>
            <a:chExt cx="2100422" cy="1640953"/>
          </a:xfrm>
        </p:grpSpPr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7FB63F71-F631-D182-1485-5ECBA4AF237C}"/>
                </a:ext>
              </a:extLst>
            </p:cNvPr>
            <p:cNvSpPr/>
            <p:nvPr/>
          </p:nvSpPr>
          <p:spPr bwMode="auto">
            <a:xfrm>
              <a:off x="4880865" y="953725"/>
              <a:ext cx="2100422" cy="1640953"/>
            </a:xfrm>
            <a:custGeom>
              <a:avLst/>
              <a:gdLst>
                <a:gd name="connsiteX0" fmla="*/ 562563 w 1440161"/>
                <a:gd name="connsiteY0" fmla="*/ 0 h 1125125"/>
                <a:gd name="connsiteX1" fmla="*/ 877598 w 1440161"/>
                <a:gd name="connsiteY1" fmla="*/ 0 h 1125125"/>
                <a:gd name="connsiteX2" fmla="*/ 1440161 w 1440161"/>
                <a:gd name="connsiteY2" fmla="*/ 562563 h 1125125"/>
                <a:gd name="connsiteX3" fmla="*/ 1440160 w 1440161"/>
                <a:gd name="connsiteY3" fmla="*/ 1042575 h 1125125"/>
                <a:gd name="connsiteX4" fmla="*/ 1357610 w 1440161"/>
                <a:gd name="connsiteY4" fmla="*/ 1125125 h 1125125"/>
                <a:gd name="connsiteX5" fmla="*/ 82550 w 1440161"/>
                <a:gd name="connsiteY5" fmla="*/ 1125125 h 1125125"/>
                <a:gd name="connsiteX6" fmla="*/ 0 w 1440161"/>
                <a:gd name="connsiteY6" fmla="*/ 1042575 h 1125125"/>
                <a:gd name="connsiteX7" fmla="*/ 0 w 1440161"/>
                <a:gd name="connsiteY7" fmla="*/ 562563 h 1125125"/>
                <a:gd name="connsiteX8" fmla="*/ 562563 w 1440161"/>
                <a:gd name="connsiteY8" fmla="*/ 0 h 1125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40161" h="1125125">
                  <a:moveTo>
                    <a:pt x="562563" y="0"/>
                  </a:moveTo>
                  <a:lnTo>
                    <a:pt x="877598" y="0"/>
                  </a:lnTo>
                  <a:cubicBezTo>
                    <a:pt x="1188293" y="0"/>
                    <a:pt x="1440161" y="251868"/>
                    <a:pt x="1440161" y="562563"/>
                  </a:cubicBezTo>
                  <a:cubicBezTo>
                    <a:pt x="1440161" y="722567"/>
                    <a:pt x="1440160" y="882571"/>
                    <a:pt x="1440160" y="1042575"/>
                  </a:cubicBezTo>
                  <a:cubicBezTo>
                    <a:pt x="1440160" y="1088166"/>
                    <a:pt x="1403201" y="1125125"/>
                    <a:pt x="1357610" y="1125125"/>
                  </a:cubicBezTo>
                  <a:lnTo>
                    <a:pt x="82550" y="1125125"/>
                  </a:lnTo>
                  <a:cubicBezTo>
                    <a:pt x="36959" y="1125125"/>
                    <a:pt x="0" y="1088166"/>
                    <a:pt x="0" y="1042575"/>
                  </a:cubicBezTo>
                  <a:lnTo>
                    <a:pt x="0" y="562563"/>
                  </a:lnTo>
                  <a:cubicBezTo>
                    <a:pt x="0" y="251868"/>
                    <a:pt x="251868" y="0"/>
                    <a:pt x="562563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271AFFAF-A3BA-5C97-CE6D-2BBE9502CF71}"/>
                </a:ext>
              </a:extLst>
            </p:cNvPr>
            <p:cNvSpPr/>
            <p:nvPr/>
          </p:nvSpPr>
          <p:spPr bwMode="auto">
            <a:xfrm>
              <a:off x="5042401" y="1216276"/>
              <a:ext cx="1777350" cy="1307969"/>
            </a:xfrm>
            <a:custGeom>
              <a:avLst/>
              <a:gdLst>
                <a:gd name="connsiteX0" fmla="*/ 562563 w 1440161"/>
                <a:gd name="connsiteY0" fmla="*/ 0 h 1125125"/>
                <a:gd name="connsiteX1" fmla="*/ 877598 w 1440161"/>
                <a:gd name="connsiteY1" fmla="*/ 0 h 1125125"/>
                <a:gd name="connsiteX2" fmla="*/ 1440161 w 1440161"/>
                <a:gd name="connsiteY2" fmla="*/ 562563 h 1125125"/>
                <a:gd name="connsiteX3" fmla="*/ 1440160 w 1440161"/>
                <a:gd name="connsiteY3" fmla="*/ 1042575 h 1125125"/>
                <a:gd name="connsiteX4" fmla="*/ 1357610 w 1440161"/>
                <a:gd name="connsiteY4" fmla="*/ 1125125 h 1125125"/>
                <a:gd name="connsiteX5" fmla="*/ 82550 w 1440161"/>
                <a:gd name="connsiteY5" fmla="*/ 1125125 h 1125125"/>
                <a:gd name="connsiteX6" fmla="*/ 0 w 1440161"/>
                <a:gd name="connsiteY6" fmla="*/ 1042575 h 1125125"/>
                <a:gd name="connsiteX7" fmla="*/ 0 w 1440161"/>
                <a:gd name="connsiteY7" fmla="*/ 562563 h 1125125"/>
                <a:gd name="connsiteX8" fmla="*/ 562563 w 1440161"/>
                <a:gd name="connsiteY8" fmla="*/ 0 h 1125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40161" h="1125125">
                  <a:moveTo>
                    <a:pt x="562563" y="0"/>
                  </a:moveTo>
                  <a:lnTo>
                    <a:pt x="877598" y="0"/>
                  </a:lnTo>
                  <a:cubicBezTo>
                    <a:pt x="1188293" y="0"/>
                    <a:pt x="1440161" y="251868"/>
                    <a:pt x="1440161" y="562563"/>
                  </a:cubicBezTo>
                  <a:cubicBezTo>
                    <a:pt x="1440161" y="722567"/>
                    <a:pt x="1440160" y="882571"/>
                    <a:pt x="1440160" y="1042575"/>
                  </a:cubicBezTo>
                  <a:cubicBezTo>
                    <a:pt x="1440160" y="1088166"/>
                    <a:pt x="1403201" y="1125125"/>
                    <a:pt x="1357610" y="1125125"/>
                  </a:cubicBezTo>
                  <a:lnTo>
                    <a:pt x="82550" y="1125125"/>
                  </a:lnTo>
                  <a:cubicBezTo>
                    <a:pt x="36959" y="1125125"/>
                    <a:pt x="0" y="1088166"/>
                    <a:pt x="0" y="1042575"/>
                  </a:cubicBezTo>
                  <a:lnTo>
                    <a:pt x="0" y="562563"/>
                  </a:lnTo>
                  <a:cubicBezTo>
                    <a:pt x="0" y="251868"/>
                    <a:pt x="251868" y="0"/>
                    <a:pt x="562563" y="0"/>
                  </a:cubicBezTo>
                  <a:close/>
                </a:path>
              </a:pathLst>
            </a:custGeom>
            <a:solidFill>
              <a:srgbClr val="FFFFCC"/>
            </a:soli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3E700E05-90AE-4466-B574-03602F37A87D}"/>
                </a:ext>
              </a:extLst>
            </p:cNvPr>
            <p:cNvGrpSpPr/>
            <p:nvPr/>
          </p:nvGrpSpPr>
          <p:grpSpPr>
            <a:xfrm>
              <a:off x="5150030" y="1356682"/>
              <a:ext cx="1616422" cy="1133720"/>
              <a:chOff x="598699" y="734959"/>
              <a:chExt cx="1108305" cy="777339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BE3EF9E0-4DB4-F469-C456-FCD822F14400}"/>
                  </a:ext>
                </a:extLst>
              </p:cNvPr>
              <p:cNvGrpSpPr/>
              <p:nvPr/>
            </p:nvGrpSpPr>
            <p:grpSpPr>
              <a:xfrm>
                <a:off x="598699" y="734959"/>
                <a:ext cx="1108305" cy="777339"/>
                <a:chOff x="598699" y="734959"/>
                <a:chExt cx="1108305" cy="777339"/>
              </a:xfrm>
            </p:grpSpPr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1C800ACF-225B-D153-27BB-964BB28614CA}"/>
                    </a:ext>
                  </a:extLst>
                </p:cNvPr>
                <p:cNvSpPr/>
                <p:nvPr/>
              </p:nvSpPr>
              <p:spPr bwMode="auto">
                <a:xfrm>
                  <a:off x="598699" y="734959"/>
                  <a:ext cx="1057754" cy="277438"/>
                </a:xfrm>
                <a:custGeom>
                  <a:avLst/>
                  <a:gdLst>
                    <a:gd name="connsiteX0" fmla="*/ 431718 w 1645951"/>
                    <a:gd name="connsiteY0" fmla="*/ 0 h 431718"/>
                    <a:gd name="connsiteX1" fmla="*/ 647577 w 1645951"/>
                    <a:gd name="connsiteY1" fmla="*/ 57839 h 431718"/>
                    <a:gd name="connsiteX2" fmla="*/ 805597 w 1645951"/>
                    <a:gd name="connsiteY2" fmla="*/ 215859 h 431718"/>
                    <a:gd name="connsiteX3" fmla="*/ 822976 w 1645951"/>
                    <a:gd name="connsiteY3" fmla="*/ 257677 h 431718"/>
                    <a:gd name="connsiteX4" fmla="*/ 840354 w 1645951"/>
                    <a:gd name="connsiteY4" fmla="*/ 215859 h 431718"/>
                    <a:gd name="connsiteX5" fmla="*/ 998374 w 1645951"/>
                    <a:gd name="connsiteY5" fmla="*/ 57839 h 431718"/>
                    <a:gd name="connsiteX6" fmla="*/ 1430092 w 1645951"/>
                    <a:gd name="connsiteY6" fmla="*/ 57839 h 431718"/>
                    <a:gd name="connsiteX7" fmla="*/ 1645951 w 1645951"/>
                    <a:gd name="connsiteY7" fmla="*/ 431718 h 431718"/>
                    <a:gd name="connsiteX8" fmla="*/ 1526805 w 1645951"/>
                    <a:gd name="connsiteY8" fmla="*/ 431718 h 431718"/>
                    <a:gd name="connsiteX9" fmla="*/ 1370519 w 1645951"/>
                    <a:gd name="connsiteY9" fmla="*/ 161022 h 431718"/>
                    <a:gd name="connsiteX10" fmla="*/ 1057947 w 1645951"/>
                    <a:gd name="connsiteY10" fmla="*/ 161022 h 431718"/>
                    <a:gd name="connsiteX11" fmla="*/ 901661 w 1645951"/>
                    <a:gd name="connsiteY11" fmla="*/ 431717 h 431718"/>
                    <a:gd name="connsiteX12" fmla="*/ 863436 w 1645951"/>
                    <a:gd name="connsiteY12" fmla="*/ 431718 h 431718"/>
                    <a:gd name="connsiteX13" fmla="*/ 863436 w 1645951"/>
                    <a:gd name="connsiteY13" fmla="*/ 431718 h 431718"/>
                    <a:gd name="connsiteX14" fmla="*/ 782515 w 1645951"/>
                    <a:gd name="connsiteY14" fmla="*/ 431718 h 431718"/>
                    <a:gd name="connsiteX15" fmla="*/ 744290 w 1645951"/>
                    <a:gd name="connsiteY15" fmla="*/ 431718 h 431718"/>
                    <a:gd name="connsiteX16" fmla="*/ 588004 w 1645951"/>
                    <a:gd name="connsiteY16" fmla="*/ 161022 h 431718"/>
                    <a:gd name="connsiteX17" fmla="*/ 275432 w 1645951"/>
                    <a:gd name="connsiteY17" fmla="*/ 161022 h 431718"/>
                    <a:gd name="connsiteX18" fmla="*/ 119146 w 1645951"/>
                    <a:gd name="connsiteY18" fmla="*/ 431717 h 431718"/>
                    <a:gd name="connsiteX19" fmla="*/ 0 w 1645951"/>
                    <a:gd name="connsiteY19" fmla="*/ 431718 h 431718"/>
                    <a:gd name="connsiteX20" fmla="*/ 215859 w 1645951"/>
                    <a:gd name="connsiteY20" fmla="*/ 57839 h 431718"/>
                    <a:gd name="connsiteX21" fmla="*/ 431718 w 1645951"/>
                    <a:gd name="connsiteY21" fmla="*/ 0 h 431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645951" h="431718">
                      <a:moveTo>
                        <a:pt x="431718" y="0"/>
                      </a:moveTo>
                      <a:cubicBezTo>
                        <a:pt x="506254" y="0"/>
                        <a:pt x="580790" y="19280"/>
                        <a:pt x="647577" y="57839"/>
                      </a:cubicBezTo>
                      <a:cubicBezTo>
                        <a:pt x="714364" y="96399"/>
                        <a:pt x="768329" y="151309"/>
                        <a:pt x="805597" y="215859"/>
                      </a:cubicBezTo>
                      <a:lnTo>
                        <a:pt x="822976" y="257677"/>
                      </a:lnTo>
                      <a:lnTo>
                        <a:pt x="840354" y="215859"/>
                      </a:lnTo>
                      <a:cubicBezTo>
                        <a:pt x="877622" y="151309"/>
                        <a:pt x="931587" y="96399"/>
                        <a:pt x="998374" y="57839"/>
                      </a:cubicBezTo>
                      <a:cubicBezTo>
                        <a:pt x="1131948" y="-19280"/>
                        <a:pt x="1296518" y="-19280"/>
                        <a:pt x="1430092" y="57839"/>
                      </a:cubicBezTo>
                      <a:cubicBezTo>
                        <a:pt x="1563666" y="134958"/>
                        <a:pt x="1645951" y="277480"/>
                        <a:pt x="1645951" y="431718"/>
                      </a:cubicBezTo>
                      <a:lnTo>
                        <a:pt x="1526805" y="431718"/>
                      </a:lnTo>
                      <a:cubicBezTo>
                        <a:pt x="1526805" y="320047"/>
                        <a:pt x="1467229" y="216858"/>
                        <a:pt x="1370519" y="161022"/>
                      </a:cubicBezTo>
                      <a:cubicBezTo>
                        <a:pt x="1273809" y="105186"/>
                        <a:pt x="1154657" y="105186"/>
                        <a:pt x="1057947" y="161022"/>
                      </a:cubicBezTo>
                      <a:cubicBezTo>
                        <a:pt x="961237" y="216858"/>
                        <a:pt x="901661" y="320046"/>
                        <a:pt x="901661" y="431717"/>
                      </a:cubicBezTo>
                      <a:lnTo>
                        <a:pt x="863436" y="431718"/>
                      </a:lnTo>
                      <a:lnTo>
                        <a:pt x="863436" y="431718"/>
                      </a:lnTo>
                      <a:lnTo>
                        <a:pt x="782515" y="431718"/>
                      </a:lnTo>
                      <a:lnTo>
                        <a:pt x="744290" y="431718"/>
                      </a:lnTo>
                      <a:cubicBezTo>
                        <a:pt x="744290" y="320047"/>
                        <a:pt x="684714" y="216858"/>
                        <a:pt x="588004" y="161022"/>
                      </a:cubicBezTo>
                      <a:cubicBezTo>
                        <a:pt x="491294" y="105186"/>
                        <a:pt x="372142" y="105186"/>
                        <a:pt x="275432" y="161022"/>
                      </a:cubicBezTo>
                      <a:cubicBezTo>
                        <a:pt x="178722" y="216858"/>
                        <a:pt x="119146" y="320046"/>
                        <a:pt x="119146" y="431717"/>
                      </a:cubicBezTo>
                      <a:lnTo>
                        <a:pt x="0" y="431718"/>
                      </a:lnTo>
                      <a:cubicBezTo>
                        <a:pt x="0" y="277480"/>
                        <a:pt x="82285" y="134958"/>
                        <a:pt x="215859" y="57839"/>
                      </a:cubicBezTo>
                      <a:cubicBezTo>
                        <a:pt x="282646" y="19280"/>
                        <a:pt x="357182" y="0"/>
                        <a:pt x="43171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FF8FBF10-FAD7-828C-0FD8-DDD5C3427E2D}"/>
                    </a:ext>
                  </a:extLst>
                </p:cNvPr>
                <p:cNvSpPr/>
                <p:nvPr/>
              </p:nvSpPr>
              <p:spPr bwMode="auto">
                <a:xfrm>
                  <a:off x="748500" y="891321"/>
                  <a:ext cx="758153" cy="246184"/>
                </a:xfrm>
                <a:custGeom>
                  <a:avLst/>
                  <a:gdLst>
                    <a:gd name="connsiteX0" fmla="*/ 635061 w 758153"/>
                    <a:gd name="connsiteY0" fmla="*/ 0 h 246184"/>
                    <a:gd name="connsiteX1" fmla="*/ 758153 w 758153"/>
                    <a:gd name="connsiteY1" fmla="*/ 123092 h 246184"/>
                    <a:gd name="connsiteX2" fmla="*/ 635061 w 758153"/>
                    <a:gd name="connsiteY2" fmla="*/ 246184 h 246184"/>
                    <a:gd name="connsiteX3" fmla="*/ 511969 w 758153"/>
                    <a:gd name="connsiteY3" fmla="*/ 123092 h 246184"/>
                    <a:gd name="connsiteX4" fmla="*/ 635061 w 758153"/>
                    <a:gd name="connsiteY4" fmla="*/ 0 h 246184"/>
                    <a:gd name="connsiteX5" fmla="*/ 123092 w 758153"/>
                    <a:gd name="connsiteY5" fmla="*/ 0 h 246184"/>
                    <a:gd name="connsiteX6" fmla="*/ 246184 w 758153"/>
                    <a:gd name="connsiteY6" fmla="*/ 123092 h 246184"/>
                    <a:gd name="connsiteX7" fmla="*/ 123092 w 758153"/>
                    <a:gd name="connsiteY7" fmla="*/ 246184 h 246184"/>
                    <a:gd name="connsiteX8" fmla="*/ 0 w 758153"/>
                    <a:gd name="connsiteY8" fmla="*/ 123092 h 246184"/>
                    <a:gd name="connsiteX9" fmla="*/ 123092 w 758153"/>
                    <a:gd name="connsiteY9" fmla="*/ 0 h 246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8153" h="246184">
                      <a:moveTo>
                        <a:pt x="635061" y="0"/>
                      </a:moveTo>
                      <a:cubicBezTo>
                        <a:pt x="703043" y="0"/>
                        <a:pt x="758153" y="55110"/>
                        <a:pt x="758153" y="123092"/>
                      </a:cubicBezTo>
                      <a:cubicBezTo>
                        <a:pt x="758153" y="191074"/>
                        <a:pt x="703043" y="246184"/>
                        <a:pt x="635061" y="246184"/>
                      </a:cubicBezTo>
                      <a:cubicBezTo>
                        <a:pt x="567079" y="246184"/>
                        <a:pt x="511969" y="191074"/>
                        <a:pt x="511969" y="123092"/>
                      </a:cubicBezTo>
                      <a:cubicBezTo>
                        <a:pt x="511969" y="55110"/>
                        <a:pt x="567079" y="0"/>
                        <a:pt x="635061" y="0"/>
                      </a:cubicBezTo>
                      <a:close/>
                      <a:moveTo>
                        <a:pt x="123092" y="0"/>
                      </a:moveTo>
                      <a:cubicBezTo>
                        <a:pt x="191074" y="0"/>
                        <a:pt x="246184" y="55110"/>
                        <a:pt x="246184" y="123092"/>
                      </a:cubicBezTo>
                      <a:cubicBezTo>
                        <a:pt x="246184" y="191074"/>
                        <a:pt x="191074" y="246184"/>
                        <a:pt x="123092" y="246184"/>
                      </a:cubicBezTo>
                      <a:cubicBezTo>
                        <a:pt x="55110" y="246184"/>
                        <a:pt x="0" y="191074"/>
                        <a:pt x="0" y="123092"/>
                      </a:cubicBezTo>
                      <a:cubicBezTo>
                        <a:pt x="0" y="55110"/>
                        <a:pt x="55110" y="0"/>
                        <a:pt x="12309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FBC91248-D17C-F9D5-1BC4-C2FE8B2F2727}"/>
                    </a:ext>
                  </a:extLst>
                </p:cNvPr>
                <p:cNvSpPr/>
                <p:nvPr/>
              </p:nvSpPr>
              <p:spPr bwMode="auto">
                <a:xfrm>
                  <a:off x="630802" y="1257700"/>
                  <a:ext cx="993548" cy="254598"/>
                </a:xfrm>
                <a:custGeom>
                  <a:avLst/>
                  <a:gdLst>
                    <a:gd name="connsiteX0" fmla="*/ 418094 w 847437"/>
                    <a:gd name="connsiteY0" fmla="*/ 77 h 277281"/>
                    <a:gd name="connsiteX1" fmla="*/ 838704 w 847437"/>
                    <a:gd name="connsiteY1" fmla="*/ 211712 h 277281"/>
                    <a:gd name="connsiteX2" fmla="*/ 847437 w 847437"/>
                    <a:gd name="connsiteY2" fmla="*/ 226750 h 277281"/>
                    <a:gd name="connsiteX3" fmla="*/ 818843 w 847437"/>
                    <a:gd name="connsiteY3" fmla="*/ 247651 h 277281"/>
                    <a:gd name="connsiteX4" fmla="*/ 768744 w 847437"/>
                    <a:gd name="connsiteY4" fmla="*/ 271743 h 277281"/>
                    <a:gd name="connsiteX5" fmla="*/ 764653 w 847437"/>
                    <a:gd name="connsiteY5" fmla="*/ 264697 h 277281"/>
                    <a:gd name="connsiteX6" fmla="*/ 419660 w 847437"/>
                    <a:gd name="connsiteY6" fmla="*/ 91110 h 277281"/>
                    <a:gd name="connsiteX7" fmla="*/ 80842 w 847437"/>
                    <a:gd name="connsiteY7" fmla="*/ 276460 h 277281"/>
                    <a:gd name="connsiteX8" fmla="*/ 80402 w 847437"/>
                    <a:gd name="connsiteY8" fmla="*/ 277281 h 277281"/>
                    <a:gd name="connsiteX9" fmla="*/ 75803 w 847437"/>
                    <a:gd name="connsiteY9" fmla="*/ 276051 h 277281"/>
                    <a:gd name="connsiteX10" fmla="*/ 16745 w 847437"/>
                    <a:gd name="connsiteY10" fmla="*/ 247651 h 277281"/>
                    <a:gd name="connsiteX11" fmla="*/ 0 w 847437"/>
                    <a:gd name="connsiteY11" fmla="*/ 235410 h 277281"/>
                    <a:gd name="connsiteX12" fmla="*/ 5011 w 847437"/>
                    <a:gd name="connsiteY12" fmla="*/ 226053 h 277281"/>
                    <a:gd name="connsiteX13" fmla="*/ 418094 w 847437"/>
                    <a:gd name="connsiteY13" fmla="*/ 77 h 277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47437" h="277281">
                      <a:moveTo>
                        <a:pt x="418094" y="77"/>
                      </a:moveTo>
                      <a:cubicBezTo>
                        <a:pt x="590756" y="-2893"/>
                        <a:pt x="744990" y="80976"/>
                        <a:pt x="838704" y="211712"/>
                      </a:cubicBezTo>
                      <a:lnTo>
                        <a:pt x="847437" y="226750"/>
                      </a:lnTo>
                      <a:lnTo>
                        <a:pt x="818843" y="247651"/>
                      </a:lnTo>
                      <a:lnTo>
                        <a:pt x="768744" y="271743"/>
                      </a:lnTo>
                      <a:lnTo>
                        <a:pt x="764653" y="264697"/>
                      </a:lnTo>
                      <a:cubicBezTo>
                        <a:pt x="687786" y="157465"/>
                        <a:pt x="561281" y="88674"/>
                        <a:pt x="419660" y="91110"/>
                      </a:cubicBezTo>
                      <a:cubicBezTo>
                        <a:pt x="278039" y="93546"/>
                        <a:pt x="153975" y="166648"/>
                        <a:pt x="80842" y="276460"/>
                      </a:cubicBezTo>
                      <a:lnTo>
                        <a:pt x="80402" y="277281"/>
                      </a:lnTo>
                      <a:lnTo>
                        <a:pt x="75803" y="276051"/>
                      </a:lnTo>
                      <a:cubicBezTo>
                        <a:pt x="53922" y="267369"/>
                        <a:pt x="34128" y="257860"/>
                        <a:pt x="16745" y="247651"/>
                      </a:cubicBezTo>
                      <a:lnTo>
                        <a:pt x="0" y="235410"/>
                      </a:lnTo>
                      <a:lnTo>
                        <a:pt x="5011" y="226053"/>
                      </a:lnTo>
                      <a:cubicBezTo>
                        <a:pt x="94174" y="92171"/>
                        <a:pt x="245432" y="3047"/>
                        <a:pt x="418094" y="7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" name="月 22">
                  <a:extLst>
                    <a:ext uri="{FF2B5EF4-FFF2-40B4-BE49-F238E27FC236}">
                      <a16:creationId xmlns:a16="http://schemas.microsoft.com/office/drawing/2014/main" id="{80DB13AB-248D-7F14-6AF4-23615912D8AF}"/>
                    </a:ext>
                  </a:extLst>
                </p:cNvPr>
                <p:cNvSpPr/>
                <p:nvPr/>
              </p:nvSpPr>
              <p:spPr bwMode="auto">
                <a:xfrm rot="18900000">
                  <a:off x="615656" y="1062589"/>
                  <a:ext cx="135015" cy="270030"/>
                </a:xfrm>
                <a:prstGeom prst="moon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" name="月 23">
                  <a:extLst>
                    <a:ext uri="{FF2B5EF4-FFF2-40B4-BE49-F238E27FC236}">
                      <a16:creationId xmlns:a16="http://schemas.microsoft.com/office/drawing/2014/main" id="{75DA28A4-4C57-6285-8B60-2A144AD0261F}"/>
                    </a:ext>
                  </a:extLst>
                </p:cNvPr>
                <p:cNvSpPr/>
                <p:nvPr/>
              </p:nvSpPr>
              <p:spPr bwMode="auto">
                <a:xfrm rot="2700000" flipH="1">
                  <a:off x="1504481" y="1062589"/>
                  <a:ext cx="135015" cy="270030"/>
                </a:xfrm>
                <a:prstGeom prst="moon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9" name="台形 333">
                <a:extLst>
                  <a:ext uri="{FF2B5EF4-FFF2-40B4-BE49-F238E27FC236}">
                    <a16:creationId xmlns:a16="http://schemas.microsoft.com/office/drawing/2014/main" id="{0969B3DA-1171-A61F-0E33-F86EB55F9418}"/>
                  </a:ext>
                </a:extLst>
              </p:cNvPr>
              <p:cNvSpPr/>
              <p:nvPr/>
            </p:nvSpPr>
            <p:spPr bwMode="auto">
              <a:xfrm>
                <a:off x="968768" y="1060692"/>
                <a:ext cx="316941" cy="247118"/>
              </a:xfrm>
              <a:custGeom>
                <a:avLst/>
                <a:gdLst>
                  <a:gd name="connsiteX0" fmla="*/ 0 w 308463"/>
                  <a:gd name="connsiteY0" fmla="*/ 207616 h 207616"/>
                  <a:gd name="connsiteX1" fmla="*/ 89186 w 308463"/>
                  <a:gd name="connsiteY1" fmla="*/ 0 h 207616"/>
                  <a:gd name="connsiteX2" fmla="*/ 219277 w 308463"/>
                  <a:gd name="connsiteY2" fmla="*/ 0 h 207616"/>
                  <a:gd name="connsiteX3" fmla="*/ 308463 w 308463"/>
                  <a:gd name="connsiteY3" fmla="*/ 207616 h 207616"/>
                  <a:gd name="connsiteX4" fmla="*/ 0 w 308463"/>
                  <a:gd name="connsiteY4" fmla="*/ 207616 h 207616"/>
                  <a:gd name="connsiteX0" fmla="*/ 0 w 308463"/>
                  <a:gd name="connsiteY0" fmla="*/ 239606 h 239606"/>
                  <a:gd name="connsiteX1" fmla="*/ 89186 w 308463"/>
                  <a:gd name="connsiteY1" fmla="*/ 31990 h 239606"/>
                  <a:gd name="connsiteX2" fmla="*/ 155368 w 308463"/>
                  <a:gd name="connsiteY2" fmla="*/ 0 h 239606"/>
                  <a:gd name="connsiteX3" fmla="*/ 219277 w 308463"/>
                  <a:gd name="connsiteY3" fmla="*/ 31990 h 239606"/>
                  <a:gd name="connsiteX4" fmla="*/ 308463 w 308463"/>
                  <a:gd name="connsiteY4" fmla="*/ 239606 h 239606"/>
                  <a:gd name="connsiteX5" fmla="*/ 0 w 308463"/>
                  <a:gd name="connsiteY5" fmla="*/ 239606 h 239606"/>
                  <a:gd name="connsiteX0" fmla="*/ 155368 w 308463"/>
                  <a:gd name="connsiteY0" fmla="*/ 0 h 239606"/>
                  <a:gd name="connsiteX1" fmla="*/ 219277 w 308463"/>
                  <a:gd name="connsiteY1" fmla="*/ 31990 h 239606"/>
                  <a:gd name="connsiteX2" fmla="*/ 308463 w 308463"/>
                  <a:gd name="connsiteY2" fmla="*/ 239606 h 239606"/>
                  <a:gd name="connsiteX3" fmla="*/ 0 w 308463"/>
                  <a:gd name="connsiteY3" fmla="*/ 239606 h 239606"/>
                  <a:gd name="connsiteX4" fmla="*/ 89186 w 308463"/>
                  <a:gd name="connsiteY4" fmla="*/ 31990 h 239606"/>
                  <a:gd name="connsiteX5" fmla="*/ 246808 w 308463"/>
                  <a:gd name="connsiteY5" fmla="*/ 91440 h 239606"/>
                  <a:gd name="connsiteX0" fmla="*/ 219277 w 308463"/>
                  <a:gd name="connsiteY0" fmla="*/ 5574 h 213190"/>
                  <a:gd name="connsiteX1" fmla="*/ 308463 w 308463"/>
                  <a:gd name="connsiteY1" fmla="*/ 213190 h 213190"/>
                  <a:gd name="connsiteX2" fmla="*/ 0 w 308463"/>
                  <a:gd name="connsiteY2" fmla="*/ 213190 h 213190"/>
                  <a:gd name="connsiteX3" fmla="*/ 89186 w 308463"/>
                  <a:gd name="connsiteY3" fmla="*/ 5574 h 213190"/>
                  <a:gd name="connsiteX4" fmla="*/ 246808 w 308463"/>
                  <a:gd name="connsiteY4" fmla="*/ 65024 h 213190"/>
                  <a:gd name="connsiteX0" fmla="*/ 219277 w 308463"/>
                  <a:gd name="connsiteY0" fmla="*/ 0 h 207616"/>
                  <a:gd name="connsiteX1" fmla="*/ 308463 w 308463"/>
                  <a:gd name="connsiteY1" fmla="*/ 207616 h 207616"/>
                  <a:gd name="connsiteX2" fmla="*/ 0 w 308463"/>
                  <a:gd name="connsiteY2" fmla="*/ 207616 h 207616"/>
                  <a:gd name="connsiteX3" fmla="*/ 89186 w 308463"/>
                  <a:gd name="connsiteY3" fmla="*/ 0 h 207616"/>
                  <a:gd name="connsiteX0" fmla="*/ 219277 w 308463"/>
                  <a:gd name="connsiteY0" fmla="*/ 0 h 246616"/>
                  <a:gd name="connsiteX1" fmla="*/ 308463 w 308463"/>
                  <a:gd name="connsiteY1" fmla="*/ 207616 h 246616"/>
                  <a:gd name="connsiteX2" fmla="*/ 155368 w 308463"/>
                  <a:gd name="connsiteY2" fmla="*/ 246616 h 246616"/>
                  <a:gd name="connsiteX3" fmla="*/ 0 w 308463"/>
                  <a:gd name="connsiteY3" fmla="*/ 207616 h 246616"/>
                  <a:gd name="connsiteX4" fmla="*/ 89186 w 308463"/>
                  <a:gd name="connsiteY4" fmla="*/ 0 h 246616"/>
                  <a:gd name="connsiteX0" fmla="*/ 219277 w 308463"/>
                  <a:gd name="connsiteY0" fmla="*/ 0 h 246693"/>
                  <a:gd name="connsiteX1" fmla="*/ 308463 w 308463"/>
                  <a:gd name="connsiteY1" fmla="*/ 207616 h 246693"/>
                  <a:gd name="connsiteX2" fmla="*/ 155368 w 308463"/>
                  <a:gd name="connsiteY2" fmla="*/ 246616 h 246693"/>
                  <a:gd name="connsiteX3" fmla="*/ 0 w 308463"/>
                  <a:gd name="connsiteY3" fmla="*/ 207616 h 246693"/>
                  <a:gd name="connsiteX4" fmla="*/ 89186 w 308463"/>
                  <a:gd name="connsiteY4" fmla="*/ 0 h 246693"/>
                  <a:gd name="connsiteX0" fmla="*/ 219277 w 308463"/>
                  <a:gd name="connsiteY0" fmla="*/ 0 h 246693"/>
                  <a:gd name="connsiteX1" fmla="*/ 308463 w 308463"/>
                  <a:gd name="connsiteY1" fmla="*/ 207616 h 246693"/>
                  <a:gd name="connsiteX2" fmla="*/ 155368 w 308463"/>
                  <a:gd name="connsiteY2" fmla="*/ 246616 h 246693"/>
                  <a:gd name="connsiteX3" fmla="*/ 0 w 308463"/>
                  <a:gd name="connsiteY3" fmla="*/ 207616 h 246693"/>
                  <a:gd name="connsiteX4" fmla="*/ 89186 w 308463"/>
                  <a:gd name="connsiteY4" fmla="*/ 0 h 246693"/>
                  <a:gd name="connsiteX0" fmla="*/ 219277 w 308463"/>
                  <a:gd name="connsiteY0" fmla="*/ 0 h 246754"/>
                  <a:gd name="connsiteX1" fmla="*/ 308463 w 308463"/>
                  <a:gd name="connsiteY1" fmla="*/ 207616 h 246754"/>
                  <a:gd name="connsiteX2" fmla="*/ 155368 w 308463"/>
                  <a:gd name="connsiteY2" fmla="*/ 246616 h 246754"/>
                  <a:gd name="connsiteX3" fmla="*/ 0 w 308463"/>
                  <a:gd name="connsiteY3" fmla="*/ 207616 h 246754"/>
                  <a:gd name="connsiteX4" fmla="*/ 89186 w 308463"/>
                  <a:gd name="connsiteY4" fmla="*/ 0 h 246754"/>
                  <a:gd name="connsiteX0" fmla="*/ 219986 w 309172"/>
                  <a:gd name="connsiteY0" fmla="*/ 0 h 246754"/>
                  <a:gd name="connsiteX1" fmla="*/ 309172 w 309172"/>
                  <a:gd name="connsiteY1" fmla="*/ 207616 h 246754"/>
                  <a:gd name="connsiteX2" fmla="*/ 156077 w 309172"/>
                  <a:gd name="connsiteY2" fmla="*/ 246616 h 246754"/>
                  <a:gd name="connsiteX3" fmla="*/ 709 w 309172"/>
                  <a:gd name="connsiteY3" fmla="*/ 207616 h 246754"/>
                  <a:gd name="connsiteX4" fmla="*/ 89895 w 309172"/>
                  <a:gd name="connsiteY4" fmla="*/ 0 h 246754"/>
                  <a:gd name="connsiteX0" fmla="*/ 219986 w 311262"/>
                  <a:gd name="connsiteY0" fmla="*/ 0 h 247009"/>
                  <a:gd name="connsiteX1" fmla="*/ 309172 w 311262"/>
                  <a:gd name="connsiteY1" fmla="*/ 207616 h 247009"/>
                  <a:gd name="connsiteX2" fmla="*/ 156077 w 311262"/>
                  <a:gd name="connsiteY2" fmla="*/ 246616 h 247009"/>
                  <a:gd name="connsiteX3" fmla="*/ 709 w 311262"/>
                  <a:gd name="connsiteY3" fmla="*/ 207616 h 247009"/>
                  <a:gd name="connsiteX4" fmla="*/ 89895 w 311262"/>
                  <a:gd name="connsiteY4" fmla="*/ 0 h 247009"/>
                  <a:gd name="connsiteX0" fmla="*/ 221931 w 313207"/>
                  <a:gd name="connsiteY0" fmla="*/ 0 h 247009"/>
                  <a:gd name="connsiteX1" fmla="*/ 311117 w 313207"/>
                  <a:gd name="connsiteY1" fmla="*/ 207616 h 247009"/>
                  <a:gd name="connsiteX2" fmla="*/ 158022 w 313207"/>
                  <a:gd name="connsiteY2" fmla="*/ 246616 h 247009"/>
                  <a:gd name="connsiteX3" fmla="*/ 2654 w 313207"/>
                  <a:gd name="connsiteY3" fmla="*/ 207616 h 247009"/>
                  <a:gd name="connsiteX4" fmla="*/ 91840 w 313207"/>
                  <a:gd name="connsiteY4" fmla="*/ 0 h 247009"/>
                  <a:gd name="connsiteX0" fmla="*/ 221931 w 315019"/>
                  <a:gd name="connsiteY0" fmla="*/ 0 h 247118"/>
                  <a:gd name="connsiteX1" fmla="*/ 311117 w 315019"/>
                  <a:gd name="connsiteY1" fmla="*/ 207616 h 247118"/>
                  <a:gd name="connsiteX2" fmla="*/ 158022 w 315019"/>
                  <a:gd name="connsiteY2" fmla="*/ 246616 h 247118"/>
                  <a:gd name="connsiteX3" fmla="*/ 2654 w 315019"/>
                  <a:gd name="connsiteY3" fmla="*/ 207616 h 247118"/>
                  <a:gd name="connsiteX4" fmla="*/ 91840 w 315019"/>
                  <a:gd name="connsiteY4" fmla="*/ 0 h 247118"/>
                  <a:gd name="connsiteX0" fmla="*/ 223853 w 316941"/>
                  <a:gd name="connsiteY0" fmla="*/ 0 h 247118"/>
                  <a:gd name="connsiteX1" fmla="*/ 313039 w 316941"/>
                  <a:gd name="connsiteY1" fmla="*/ 207616 h 247118"/>
                  <a:gd name="connsiteX2" fmla="*/ 159944 w 316941"/>
                  <a:gd name="connsiteY2" fmla="*/ 246616 h 247118"/>
                  <a:gd name="connsiteX3" fmla="*/ 4576 w 316941"/>
                  <a:gd name="connsiteY3" fmla="*/ 207616 h 247118"/>
                  <a:gd name="connsiteX4" fmla="*/ 93762 w 316941"/>
                  <a:gd name="connsiteY4" fmla="*/ 0 h 24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941" h="247118">
                    <a:moveTo>
                      <a:pt x="223853" y="0"/>
                    </a:moveTo>
                    <a:cubicBezTo>
                      <a:pt x="253582" y="69205"/>
                      <a:pt x="335698" y="169368"/>
                      <a:pt x="313039" y="207616"/>
                    </a:cubicBezTo>
                    <a:cubicBezTo>
                      <a:pt x="290380" y="245864"/>
                      <a:pt x="237170" y="248698"/>
                      <a:pt x="159944" y="246616"/>
                    </a:cubicBezTo>
                    <a:cubicBezTo>
                      <a:pt x="82718" y="244534"/>
                      <a:pt x="29616" y="248246"/>
                      <a:pt x="4576" y="207616"/>
                    </a:cubicBezTo>
                    <a:cubicBezTo>
                      <a:pt x="-20464" y="166986"/>
                      <a:pt x="64033" y="69205"/>
                      <a:pt x="93762" y="0"/>
                    </a:cubicBezTo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33" name="星: 10 pt 32">
            <a:extLst>
              <a:ext uri="{FF2B5EF4-FFF2-40B4-BE49-F238E27FC236}">
                <a16:creationId xmlns:a16="http://schemas.microsoft.com/office/drawing/2014/main" id="{F10836B6-716A-5070-D18D-35B029F31911}"/>
              </a:ext>
            </a:extLst>
          </p:cNvPr>
          <p:cNvSpPr/>
          <p:nvPr/>
        </p:nvSpPr>
        <p:spPr bwMode="auto">
          <a:xfrm>
            <a:off x="6451603" y="5442575"/>
            <a:ext cx="825956" cy="825956"/>
          </a:xfrm>
          <a:prstGeom prst="star10">
            <a:avLst>
              <a:gd name="adj" fmla="val 28695"/>
              <a:gd name="hf" fmla="val 105146"/>
            </a:avLst>
          </a:prstGeom>
          <a:solidFill>
            <a:srgbClr val="FFFF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42AA9700-E7B3-42DB-388E-514B43DA14A6}"/>
              </a:ext>
            </a:extLst>
          </p:cNvPr>
          <p:cNvGrpSpPr/>
          <p:nvPr/>
        </p:nvGrpSpPr>
        <p:grpSpPr>
          <a:xfrm>
            <a:off x="6806773" y="5676536"/>
            <a:ext cx="2161830" cy="1052302"/>
            <a:chOff x="3400685" y="4426322"/>
            <a:chExt cx="1807100" cy="879632"/>
          </a:xfrm>
          <a:solidFill>
            <a:srgbClr val="CC6600"/>
          </a:solidFill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6CE1F51E-5310-0D33-A1BD-CE2B85B336C8}"/>
                </a:ext>
              </a:extLst>
            </p:cNvPr>
            <p:cNvGrpSpPr/>
            <p:nvPr/>
          </p:nvGrpSpPr>
          <p:grpSpPr>
            <a:xfrm flipH="1">
              <a:off x="3400685" y="4426322"/>
              <a:ext cx="1385506" cy="369951"/>
              <a:chOff x="3418724" y="4409200"/>
              <a:chExt cx="1344607" cy="405046"/>
            </a:xfrm>
            <a:grpFill/>
          </p:grpSpPr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9C019AC4-284C-A572-4EEF-D7A3A89D5A9F}"/>
                  </a:ext>
                </a:extLst>
              </p:cNvPr>
              <p:cNvSpPr/>
              <p:nvPr/>
            </p:nvSpPr>
            <p:spPr bwMode="auto">
              <a:xfrm>
                <a:off x="3418724" y="4409200"/>
                <a:ext cx="1263329" cy="405046"/>
              </a:xfrm>
              <a:custGeom>
                <a:avLst/>
                <a:gdLst>
                  <a:gd name="connsiteX0" fmla="*/ 86693 w 1263329"/>
                  <a:gd name="connsiteY0" fmla="*/ 0 h 405046"/>
                  <a:gd name="connsiteX1" fmla="*/ 86695 w 1263329"/>
                  <a:gd name="connsiteY1" fmla="*/ 0 h 405046"/>
                  <a:gd name="connsiteX2" fmla="*/ 1263329 w 1263329"/>
                  <a:gd name="connsiteY2" fmla="*/ 0 h 405046"/>
                  <a:gd name="connsiteX3" fmla="*/ 1263329 w 1263329"/>
                  <a:gd name="connsiteY3" fmla="*/ 405046 h 405046"/>
                  <a:gd name="connsiteX4" fmla="*/ 86695 w 1263329"/>
                  <a:gd name="connsiteY4" fmla="*/ 405046 h 405046"/>
                  <a:gd name="connsiteX5" fmla="*/ 86693 w 1263329"/>
                  <a:gd name="connsiteY5" fmla="*/ 405046 h 405046"/>
                  <a:gd name="connsiteX6" fmla="*/ 86693 w 1263329"/>
                  <a:gd name="connsiteY6" fmla="*/ 405046 h 405046"/>
                  <a:gd name="connsiteX7" fmla="*/ 69223 w 1263329"/>
                  <a:gd name="connsiteY7" fmla="*/ 400932 h 405046"/>
                  <a:gd name="connsiteX8" fmla="*/ 0 w 1263329"/>
                  <a:gd name="connsiteY8" fmla="*/ 202523 h 405046"/>
                  <a:gd name="connsiteX9" fmla="*/ 69223 w 1263329"/>
                  <a:gd name="connsiteY9" fmla="*/ 4115 h 405046"/>
                  <a:gd name="connsiteX10" fmla="*/ 86693 w 1263329"/>
                  <a:gd name="connsiteY10" fmla="*/ 1 h 405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3329" h="405046">
                    <a:moveTo>
                      <a:pt x="86693" y="0"/>
                    </a:moveTo>
                    <a:lnTo>
                      <a:pt x="86695" y="0"/>
                    </a:lnTo>
                    <a:lnTo>
                      <a:pt x="1263329" y="0"/>
                    </a:lnTo>
                    <a:lnTo>
                      <a:pt x="1263329" y="405046"/>
                    </a:lnTo>
                    <a:lnTo>
                      <a:pt x="86695" y="405046"/>
                    </a:lnTo>
                    <a:lnTo>
                      <a:pt x="86693" y="405046"/>
                    </a:lnTo>
                    <a:lnTo>
                      <a:pt x="86693" y="405046"/>
                    </a:lnTo>
                    <a:lnTo>
                      <a:pt x="69223" y="400932"/>
                    </a:lnTo>
                    <a:cubicBezTo>
                      <a:pt x="29718" y="382047"/>
                      <a:pt x="0" y="300392"/>
                      <a:pt x="0" y="202523"/>
                    </a:cubicBezTo>
                    <a:cubicBezTo>
                      <a:pt x="0" y="104655"/>
                      <a:pt x="29718" y="22999"/>
                      <a:pt x="69223" y="4115"/>
                    </a:cubicBezTo>
                    <a:lnTo>
                      <a:pt x="86693" y="1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0BB2E64C-4077-1F51-6404-78D57AB4B167}"/>
                  </a:ext>
                </a:extLst>
              </p:cNvPr>
              <p:cNvSpPr/>
              <p:nvPr/>
            </p:nvSpPr>
            <p:spPr bwMode="auto">
              <a:xfrm>
                <a:off x="4589941" y="4409200"/>
                <a:ext cx="173390" cy="405046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937C1553-3FAF-1A9D-20D6-BC63F7D7B0F6}"/>
                </a:ext>
              </a:extLst>
            </p:cNvPr>
            <p:cNvSpPr/>
            <p:nvPr/>
          </p:nvSpPr>
          <p:spPr bwMode="auto">
            <a:xfrm flipH="1">
              <a:off x="4064763" y="4574219"/>
              <a:ext cx="1143022" cy="731735"/>
            </a:xfrm>
            <a:custGeom>
              <a:avLst/>
              <a:gdLst>
                <a:gd name="connsiteX0" fmla="*/ 1143022 w 1143022"/>
                <a:gd name="connsiteY0" fmla="*/ 0 h 731735"/>
                <a:gd name="connsiteX1" fmla="*/ 971634 w 1143022"/>
                <a:gd name="connsiteY1" fmla="*/ 0 h 731735"/>
                <a:gd name="connsiteX2" fmla="*/ 0 w 1143022"/>
                <a:gd name="connsiteY2" fmla="*/ 564971 h 731735"/>
                <a:gd name="connsiteX3" fmla="*/ 252411 w 1143022"/>
                <a:gd name="connsiteY3" fmla="*/ 562774 h 731735"/>
                <a:gd name="connsiteX4" fmla="*/ 0 w 1143022"/>
                <a:gd name="connsiteY4" fmla="*/ 731735 h 731735"/>
                <a:gd name="connsiteX5" fmla="*/ 492856 w 1143022"/>
                <a:gd name="connsiteY5" fmla="*/ 726797 h 731735"/>
                <a:gd name="connsiteX6" fmla="*/ 1143022 w 1143022"/>
                <a:gd name="connsiteY6" fmla="*/ 81334 h 731735"/>
                <a:gd name="connsiteX7" fmla="*/ 1048707 w 1143022"/>
                <a:gd name="connsiteY7" fmla="*/ 81334 h 731735"/>
                <a:gd name="connsiteX0" fmla="*/ 1143022 w 1143022"/>
                <a:gd name="connsiteY0" fmla="*/ 0 h 731735"/>
                <a:gd name="connsiteX1" fmla="*/ 971634 w 1143022"/>
                <a:gd name="connsiteY1" fmla="*/ 0 h 731735"/>
                <a:gd name="connsiteX2" fmla="*/ 0 w 1143022"/>
                <a:gd name="connsiteY2" fmla="*/ 564971 h 731735"/>
                <a:gd name="connsiteX3" fmla="*/ 252411 w 1143022"/>
                <a:gd name="connsiteY3" fmla="*/ 562774 h 731735"/>
                <a:gd name="connsiteX4" fmla="*/ 0 w 1143022"/>
                <a:gd name="connsiteY4" fmla="*/ 731735 h 731735"/>
                <a:gd name="connsiteX5" fmla="*/ 492856 w 1143022"/>
                <a:gd name="connsiteY5" fmla="*/ 726797 h 731735"/>
                <a:gd name="connsiteX6" fmla="*/ 1143022 w 1143022"/>
                <a:gd name="connsiteY6" fmla="*/ 81334 h 731735"/>
                <a:gd name="connsiteX7" fmla="*/ 1143022 w 1143022"/>
                <a:gd name="connsiteY7" fmla="*/ 0 h 731735"/>
                <a:gd name="connsiteX0" fmla="*/ 1143022 w 1143022"/>
                <a:gd name="connsiteY0" fmla="*/ 0 h 731735"/>
                <a:gd name="connsiteX1" fmla="*/ 971634 w 1143022"/>
                <a:gd name="connsiteY1" fmla="*/ 0 h 731735"/>
                <a:gd name="connsiteX2" fmla="*/ 0 w 1143022"/>
                <a:gd name="connsiteY2" fmla="*/ 564971 h 731735"/>
                <a:gd name="connsiteX3" fmla="*/ 0 w 1143022"/>
                <a:gd name="connsiteY3" fmla="*/ 731735 h 731735"/>
                <a:gd name="connsiteX4" fmla="*/ 492856 w 1143022"/>
                <a:gd name="connsiteY4" fmla="*/ 726797 h 731735"/>
                <a:gd name="connsiteX5" fmla="*/ 1143022 w 1143022"/>
                <a:gd name="connsiteY5" fmla="*/ 81334 h 731735"/>
                <a:gd name="connsiteX6" fmla="*/ 1143022 w 1143022"/>
                <a:gd name="connsiteY6" fmla="*/ 0 h 731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22" h="731735">
                  <a:moveTo>
                    <a:pt x="1143022" y="0"/>
                  </a:moveTo>
                  <a:lnTo>
                    <a:pt x="971634" y="0"/>
                  </a:lnTo>
                  <a:lnTo>
                    <a:pt x="0" y="564971"/>
                  </a:lnTo>
                  <a:lnTo>
                    <a:pt x="0" y="731735"/>
                  </a:lnTo>
                  <a:lnTo>
                    <a:pt x="492856" y="726797"/>
                  </a:lnTo>
                  <a:lnTo>
                    <a:pt x="1143022" y="81334"/>
                  </a:lnTo>
                  <a:lnTo>
                    <a:pt x="1143022" y="0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" name="平行四辺形 280">
              <a:extLst>
                <a:ext uri="{FF2B5EF4-FFF2-40B4-BE49-F238E27FC236}">
                  <a16:creationId xmlns:a16="http://schemas.microsoft.com/office/drawing/2014/main" id="{BE2D9BF0-A1CD-6632-7090-DB53D5AAE676}"/>
                </a:ext>
              </a:extLst>
            </p:cNvPr>
            <p:cNvSpPr/>
            <p:nvPr/>
          </p:nvSpPr>
          <p:spPr bwMode="auto">
            <a:xfrm flipH="1">
              <a:off x="4064763" y="4574219"/>
              <a:ext cx="1143022" cy="564971"/>
            </a:xfrm>
            <a:custGeom>
              <a:avLst/>
              <a:gdLst>
                <a:gd name="connsiteX0" fmla="*/ 0 w 821554"/>
                <a:gd name="connsiteY0" fmla="*/ 622568 h 622568"/>
                <a:gd name="connsiteX1" fmla="*/ 650166 w 821554"/>
                <a:gd name="connsiteY1" fmla="*/ 0 h 622568"/>
                <a:gd name="connsiteX2" fmla="*/ 821554 w 821554"/>
                <a:gd name="connsiteY2" fmla="*/ 0 h 622568"/>
                <a:gd name="connsiteX3" fmla="*/ 171388 w 821554"/>
                <a:gd name="connsiteY3" fmla="*/ 622568 h 622568"/>
                <a:gd name="connsiteX4" fmla="*/ 0 w 821554"/>
                <a:gd name="connsiteY4" fmla="*/ 622568 h 622568"/>
                <a:gd name="connsiteX0" fmla="*/ 0 w 1143022"/>
                <a:gd name="connsiteY0" fmla="*/ 627331 h 627331"/>
                <a:gd name="connsiteX1" fmla="*/ 971634 w 1143022"/>
                <a:gd name="connsiteY1" fmla="*/ 0 h 627331"/>
                <a:gd name="connsiteX2" fmla="*/ 1143022 w 1143022"/>
                <a:gd name="connsiteY2" fmla="*/ 0 h 627331"/>
                <a:gd name="connsiteX3" fmla="*/ 492856 w 1143022"/>
                <a:gd name="connsiteY3" fmla="*/ 622568 h 627331"/>
                <a:gd name="connsiteX4" fmla="*/ 0 w 1143022"/>
                <a:gd name="connsiteY4" fmla="*/ 627331 h 627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22" h="627331">
                  <a:moveTo>
                    <a:pt x="0" y="627331"/>
                  </a:moveTo>
                  <a:lnTo>
                    <a:pt x="971634" y="0"/>
                  </a:lnTo>
                  <a:lnTo>
                    <a:pt x="1143022" y="0"/>
                  </a:lnTo>
                  <a:lnTo>
                    <a:pt x="492856" y="622568"/>
                  </a:lnTo>
                  <a:lnTo>
                    <a:pt x="0" y="627331"/>
                  </a:lnTo>
                  <a:close/>
                </a:path>
              </a:pathLst>
            </a:custGeom>
            <a:grpFill/>
            <a:ln w="285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4FADF9D7-9BED-AB0A-6441-AE51C55132B5}"/>
                </a:ext>
              </a:extLst>
            </p:cNvPr>
            <p:cNvSpPr/>
            <p:nvPr/>
          </p:nvSpPr>
          <p:spPr bwMode="auto">
            <a:xfrm>
              <a:off x="4715697" y="5136356"/>
              <a:ext cx="492088" cy="167853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41" name="星: 10 pt 40">
            <a:extLst>
              <a:ext uri="{FF2B5EF4-FFF2-40B4-BE49-F238E27FC236}">
                <a16:creationId xmlns:a16="http://schemas.microsoft.com/office/drawing/2014/main" id="{CF2BA5CE-EA74-A783-DD9B-FAF51CB3AB87}"/>
              </a:ext>
            </a:extLst>
          </p:cNvPr>
          <p:cNvSpPr/>
          <p:nvPr/>
        </p:nvSpPr>
        <p:spPr bwMode="auto">
          <a:xfrm>
            <a:off x="6443890" y="5440487"/>
            <a:ext cx="825956" cy="825956"/>
          </a:xfrm>
          <a:prstGeom prst="star10">
            <a:avLst>
              <a:gd name="adj" fmla="val 28695"/>
              <a:gd name="hf" fmla="val 105146"/>
            </a:avLst>
          </a:prstGeom>
          <a:solidFill>
            <a:srgbClr val="FFFF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D961573F-76B7-B6D6-F9C8-25963B64DECB}"/>
              </a:ext>
            </a:extLst>
          </p:cNvPr>
          <p:cNvGrpSpPr/>
          <p:nvPr/>
        </p:nvGrpSpPr>
        <p:grpSpPr>
          <a:xfrm>
            <a:off x="6835409" y="5679516"/>
            <a:ext cx="2161830" cy="1052302"/>
            <a:chOff x="3400685" y="4426322"/>
            <a:chExt cx="1807100" cy="879632"/>
          </a:xfrm>
          <a:solidFill>
            <a:srgbClr val="CC6600"/>
          </a:solidFill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E08119D1-E9B1-36E7-BFFB-10863B147266}"/>
                </a:ext>
              </a:extLst>
            </p:cNvPr>
            <p:cNvGrpSpPr/>
            <p:nvPr/>
          </p:nvGrpSpPr>
          <p:grpSpPr>
            <a:xfrm flipH="1">
              <a:off x="3400685" y="4426322"/>
              <a:ext cx="1385506" cy="369951"/>
              <a:chOff x="3418724" y="4409200"/>
              <a:chExt cx="1344607" cy="405046"/>
            </a:xfrm>
            <a:grpFill/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09EAE4AA-8F3D-4700-B5B8-70BEDF71DE98}"/>
                  </a:ext>
                </a:extLst>
              </p:cNvPr>
              <p:cNvSpPr/>
              <p:nvPr/>
            </p:nvSpPr>
            <p:spPr bwMode="auto">
              <a:xfrm>
                <a:off x="3418724" y="4409200"/>
                <a:ext cx="1263329" cy="405046"/>
              </a:xfrm>
              <a:custGeom>
                <a:avLst/>
                <a:gdLst>
                  <a:gd name="connsiteX0" fmla="*/ 86693 w 1263329"/>
                  <a:gd name="connsiteY0" fmla="*/ 0 h 405046"/>
                  <a:gd name="connsiteX1" fmla="*/ 86695 w 1263329"/>
                  <a:gd name="connsiteY1" fmla="*/ 0 h 405046"/>
                  <a:gd name="connsiteX2" fmla="*/ 1263329 w 1263329"/>
                  <a:gd name="connsiteY2" fmla="*/ 0 h 405046"/>
                  <a:gd name="connsiteX3" fmla="*/ 1263329 w 1263329"/>
                  <a:gd name="connsiteY3" fmla="*/ 405046 h 405046"/>
                  <a:gd name="connsiteX4" fmla="*/ 86695 w 1263329"/>
                  <a:gd name="connsiteY4" fmla="*/ 405046 h 405046"/>
                  <a:gd name="connsiteX5" fmla="*/ 86693 w 1263329"/>
                  <a:gd name="connsiteY5" fmla="*/ 405046 h 405046"/>
                  <a:gd name="connsiteX6" fmla="*/ 86693 w 1263329"/>
                  <a:gd name="connsiteY6" fmla="*/ 405046 h 405046"/>
                  <a:gd name="connsiteX7" fmla="*/ 69223 w 1263329"/>
                  <a:gd name="connsiteY7" fmla="*/ 400932 h 405046"/>
                  <a:gd name="connsiteX8" fmla="*/ 0 w 1263329"/>
                  <a:gd name="connsiteY8" fmla="*/ 202523 h 405046"/>
                  <a:gd name="connsiteX9" fmla="*/ 69223 w 1263329"/>
                  <a:gd name="connsiteY9" fmla="*/ 4115 h 405046"/>
                  <a:gd name="connsiteX10" fmla="*/ 86693 w 1263329"/>
                  <a:gd name="connsiteY10" fmla="*/ 1 h 405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3329" h="405046">
                    <a:moveTo>
                      <a:pt x="86693" y="0"/>
                    </a:moveTo>
                    <a:lnTo>
                      <a:pt x="86695" y="0"/>
                    </a:lnTo>
                    <a:lnTo>
                      <a:pt x="1263329" y="0"/>
                    </a:lnTo>
                    <a:lnTo>
                      <a:pt x="1263329" y="405046"/>
                    </a:lnTo>
                    <a:lnTo>
                      <a:pt x="86695" y="405046"/>
                    </a:lnTo>
                    <a:lnTo>
                      <a:pt x="86693" y="405046"/>
                    </a:lnTo>
                    <a:lnTo>
                      <a:pt x="86693" y="405046"/>
                    </a:lnTo>
                    <a:lnTo>
                      <a:pt x="69223" y="400932"/>
                    </a:lnTo>
                    <a:cubicBezTo>
                      <a:pt x="29718" y="382047"/>
                      <a:pt x="0" y="300392"/>
                      <a:pt x="0" y="202523"/>
                    </a:cubicBezTo>
                    <a:cubicBezTo>
                      <a:pt x="0" y="104655"/>
                      <a:pt x="29718" y="22999"/>
                      <a:pt x="69223" y="4115"/>
                    </a:cubicBezTo>
                    <a:lnTo>
                      <a:pt x="86693" y="1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0A27314B-7946-AA3E-3106-0B8184ACAF1E}"/>
                  </a:ext>
                </a:extLst>
              </p:cNvPr>
              <p:cNvSpPr/>
              <p:nvPr/>
            </p:nvSpPr>
            <p:spPr bwMode="auto">
              <a:xfrm>
                <a:off x="4589941" y="4409200"/>
                <a:ext cx="173390" cy="405046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E93A2674-DAD2-4E91-DD2D-CA993C740656}"/>
                </a:ext>
              </a:extLst>
            </p:cNvPr>
            <p:cNvSpPr/>
            <p:nvPr/>
          </p:nvSpPr>
          <p:spPr bwMode="auto">
            <a:xfrm flipH="1">
              <a:off x="4064763" y="4574219"/>
              <a:ext cx="1143022" cy="731735"/>
            </a:xfrm>
            <a:custGeom>
              <a:avLst/>
              <a:gdLst>
                <a:gd name="connsiteX0" fmla="*/ 1143022 w 1143022"/>
                <a:gd name="connsiteY0" fmla="*/ 0 h 731735"/>
                <a:gd name="connsiteX1" fmla="*/ 971634 w 1143022"/>
                <a:gd name="connsiteY1" fmla="*/ 0 h 731735"/>
                <a:gd name="connsiteX2" fmla="*/ 0 w 1143022"/>
                <a:gd name="connsiteY2" fmla="*/ 564971 h 731735"/>
                <a:gd name="connsiteX3" fmla="*/ 252411 w 1143022"/>
                <a:gd name="connsiteY3" fmla="*/ 562774 h 731735"/>
                <a:gd name="connsiteX4" fmla="*/ 0 w 1143022"/>
                <a:gd name="connsiteY4" fmla="*/ 731735 h 731735"/>
                <a:gd name="connsiteX5" fmla="*/ 492856 w 1143022"/>
                <a:gd name="connsiteY5" fmla="*/ 726797 h 731735"/>
                <a:gd name="connsiteX6" fmla="*/ 1143022 w 1143022"/>
                <a:gd name="connsiteY6" fmla="*/ 81334 h 731735"/>
                <a:gd name="connsiteX7" fmla="*/ 1048707 w 1143022"/>
                <a:gd name="connsiteY7" fmla="*/ 81334 h 731735"/>
                <a:gd name="connsiteX0" fmla="*/ 1143022 w 1143022"/>
                <a:gd name="connsiteY0" fmla="*/ 0 h 731735"/>
                <a:gd name="connsiteX1" fmla="*/ 971634 w 1143022"/>
                <a:gd name="connsiteY1" fmla="*/ 0 h 731735"/>
                <a:gd name="connsiteX2" fmla="*/ 0 w 1143022"/>
                <a:gd name="connsiteY2" fmla="*/ 564971 h 731735"/>
                <a:gd name="connsiteX3" fmla="*/ 252411 w 1143022"/>
                <a:gd name="connsiteY3" fmla="*/ 562774 h 731735"/>
                <a:gd name="connsiteX4" fmla="*/ 0 w 1143022"/>
                <a:gd name="connsiteY4" fmla="*/ 731735 h 731735"/>
                <a:gd name="connsiteX5" fmla="*/ 492856 w 1143022"/>
                <a:gd name="connsiteY5" fmla="*/ 726797 h 731735"/>
                <a:gd name="connsiteX6" fmla="*/ 1143022 w 1143022"/>
                <a:gd name="connsiteY6" fmla="*/ 81334 h 731735"/>
                <a:gd name="connsiteX7" fmla="*/ 1143022 w 1143022"/>
                <a:gd name="connsiteY7" fmla="*/ 0 h 731735"/>
                <a:gd name="connsiteX0" fmla="*/ 1143022 w 1143022"/>
                <a:gd name="connsiteY0" fmla="*/ 0 h 731735"/>
                <a:gd name="connsiteX1" fmla="*/ 971634 w 1143022"/>
                <a:gd name="connsiteY1" fmla="*/ 0 h 731735"/>
                <a:gd name="connsiteX2" fmla="*/ 0 w 1143022"/>
                <a:gd name="connsiteY2" fmla="*/ 564971 h 731735"/>
                <a:gd name="connsiteX3" fmla="*/ 0 w 1143022"/>
                <a:gd name="connsiteY3" fmla="*/ 731735 h 731735"/>
                <a:gd name="connsiteX4" fmla="*/ 492856 w 1143022"/>
                <a:gd name="connsiteY4" fmla="*/ 726797 h 731735"/>
                <a:gd name="connsiteX5" fmla="*/ 1143022 w 1143022"/>
                <a:gd name="connsiteY5" fmla="*/ 81334 h 731735"/>
                <a:gd name="connsiteX6" fmla="*/ 1143022 w 1143022"/>
                <a:gd name="connsiteY6" fmla="*/ 0 h 731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22" h="731735">
                  <a:moveTo>
                    <a:pt x="1143022" y="0"/>
                  </a:moveTo>
                  <a:lnTo>
                    <a:pt x="971634" y="0"/>
                  </a:lnTo>
                  <a:lnTo>
                    <a:pt x="0" y="564971"/>
                  </a:lnTo>
                  <a:lnTo>
                    <a:pt x="0" y="731735"/>
                  </a:lnTo>
                  <a:lnTo>
                    <a:pt x="492856" y="726797"/>
                  </a:lnTo>
                  <a:lnTo>
                    <a:pt x="1143022" y="81334"/>
                  </a:lnTo>
                  <a:lnTo>
                    <a:pt x="1143022" y="0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" name="平行四辺形 280">
              <a:extLst>
                <a:ext uri="{FF2B5EF4-FFF2-40B4-BE49-F238E27FC236}">
                  <a16:creationId xmlns:a16="http://schemas.microsoft.com/office/drawing/2014/main" id="{6D989302-A11F-6808-1F76-F4F750F5E246}"/>
                </a:ext>
              </a:extLst>
            </p:cNvPr>
            <p:cNvSpPr/>
            <p:nvPr/>
          </p:nvSpPr>
          <p:spPr bwMode="auto">
            <a:xfrm flipH="1">
              <a:off x="4064763" y="4574219"/>
              <a:ext cx="1143022" cy="564971"/>
            </a:xfrm>
            <a:custGeom>
              <a:avLst/>
              <a:gdLst>
                <a:gd name="connsiteX0" fmla="*/ 0 w 821554"/>
                <a:gd name="connsiteY0" fmla="*/ 622568 h 622568"/>
                <a:gd name="connsiteX1" fmla="*/ 650166 w 821554"/>
                <a:gd name="connsiteY1" fmla="*/ 0 h 622568"/>
                <a:gd name="connsiteX2" fmla="*/ 821554 w 821554"/>
                <a:gd name="connsiteY2" fmla="*/ 0 h 622568"/>
                <a:gd name="connsiteX3" fmla="*/ 171388 w 821554"/>
                <a:gd name="connsiteY3" fmla="*/ 622568 h 622568"/>
                <a:gd name="connsiteX4" fmla="*/ 0 w 821554"/>
                <a:gd name="connsiteY4" fmla="*/ 622568 h 622568"/>
                <a:gd name="connsiteX0" fmla="*/ 0 w 1143022"/>
                <a:gd name="connsiteY0" fmla="*/ 627331 h 627331"/>
                <a:gd name="connsiteX1" fmla="*/ 971634 w 1143022"/>
                <a:gd name="connsiteY1" fmla="*/ 0 h 627331"/>
                <a:gd name="connsiteX2" fmla="*/ 1143022 w 1143022"/>
                <a:gd name="connsiteY2" fmla="*/ 0 h 627331"/>
                <a:gd name="connsiteX3" fmla="*/ 492856 w 1143022"/>
                <a:gd name="connsiteY3" fmla="*/ 622568 h 627331"/>
                <a:gd name="connsiteX4" fmla="*/ 0 w 1143022"/>
                <a:gd name="connsiteY4" fmla="*/ 627331 h 627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22" h="627331">
                  <a:moveTo>
                    <a:pt x="0" y="627331"/>
                  </a:moveTo>
                  <a:lnTo>
                    <a:pt x="971634" y="0"/>
                  </a:lnTo>
                  <a:lnTo>
                    <a:pt x="1143022" y="0"/>
                  </a:lnTo>
                  <a:lnTo>
                    <a:pt x="492856" y="622568"/>
                  </a:lnTo>
                  <a:lnTo>
                    <a:pt x="0" y="627331"/>
                  </a:lnTo>
                  <a:close/>
                </a:path>
              </a:pathLst>
            </a:custGeom>
            <a:grpFill/>
            <a:ln w="285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7F5DC454-81F7-E724-8421-7D298062955D}"/>
                </a:ext>
              </a:extLst>
            </p:cNvPr>
            <p:cNvSpPr/>
            <p:nvPr/>
          </p:nvSpPr>
          <p:spPr bwMode="auto">
            <a:xfrm>
              <a:off x="4715697" y="5136356"/>
              <a:ext cx="492088" cy="167853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49" name="星: 10 pt 48">
            <a:extLst>
              <a:ext uri="{FF2B5EF4-FFF2-40B4-BE49-F238E27FC236}">
                <a16:creationId xmlns:a16="http://schemas.microsoft.com/office/drawing/2014/main" id="{70677815-9E74-0887-677B-84E792A06831}"/>
              </a:ext>
            </a:extLst>
          </p:cNvPr>
          <p:cNvSpPr/>
          <p:nvPr/>
        </p:nvSpPr>
        <p:spPr bwMode="auto">
          <a:xfrm>
            <a:off x="6472526" y="5443467"/>
            <a:ext cx="825956" cy="825956"/>
          </a:xfrm>
          <a:prstGeom prst="star10">
            <a:avLst>
              <a:gd name="adj" fmla="val 28695"/>
              <a:gd name="hf" fmla="val 105146"/>
            </a:avLst>
          </a:prstGeom>
          <a:solidFill>
            <a:srgbClr val="FFFF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CEF01C28-A7AF-5B3A-7AD6-23CF31CFE486}"/>
              </a:ext>
            </a:extLst>
          </p:cNvPr>
          <p:cNvGrpSpPr/>
          <p:nvPr/>
        </p:nvGrpSpPr>
        <p:grpSpPr>
          <a:xfrm>
            <a:off x="6814486" y="5659577"/>
            <a:ext cx="2161830" cy="1052302"/>
            <a:chOff x="3400685" y="4426322"/>
            <a:chExt cx="1807100" cy="879632"/>
          </a:xfrm>
          <a:solidFill>
            <a:srgbClr val="CC6600"/>
          </a:solidFill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5553AD1E-8A59-6A02-AD0E-0E379F9326E7}"/>
                </a:ext>
              </a:extLst>
            </p:cNvPr>
            <p:cNvGrpSpPr/>
            <p:nvPr/>
          </p:nvGrpSpPr>
          <p:grpSpPr>
            <a:xfrm flipH="1">
              <a:off x="3400685" y="4426322"/>
              <a:ext cx="1385506" cy="369951"/>
              <a:chOff x="3418724" y="4409200"/>
              <a:chExt cx="1344607" cy="405046"/>
            </a:xfrm>
            <a:grpFill/>
          </p:grpSpPr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EE0E0E7A-110B-6C56-4999-15DFE3F45855}"/>
                  </a:ext>
                </a:extLst>
              </p:cNvPr>
              <p:cNvSpPr/>
              <p:nvPr/>
            </p:nvSpPr>
            <p:spPr bwMode="auto">
              <a:xfrm>
                <a:off x="3418724" y="4409200"/>
                <a:ext cx="1263329" cy="405046"/>
              </a:xfrm>
              <a:custGeom>
                <a:avLst/>
                <a:gdLst>
                  <a:gd name="connsiteX0" fmla="*/ 86693 w 1263329"/>
                  <a:gd name="connsiteY0" fmla="*/ 0 h 405046"/>
                  <a:gd name="connsiteX1" fmla="*/ 86695 w 1263329"/>
                  <a:gd name="connsiteY1" fmla="*/ 0 h 405046"/>
                  <a:gd name="connsiteX2" fmla="*/ 1263329 w 1263329"/>
                  <a:gd name="connsiteY2" fmla="*/ 0 h 405046"/>
                  <a:gd name="connsiteX3" fmla="*/ 1263329 w 1263329"/>
                  <a:gd name="connsiteY3" fmla="*/ 405046 h 405046"/>
                  <a:gd name="connsiteX4" fmla="*/ 86695 w 1263329"/>
                  <a:gd name="connsiteY4" fmla="*/ 405046 h 405046"/>
                  <a:gd name="connsiteX5" fmla="*/ 86693 w 1263329"/>
                  <a:gd name="connsiteY5" fmla="*/ 405046 h 405046"/>
                  <a:gd name="connsiteX6" fmla="*/ 86693 w 1263329"/>
                  <a:gd name="connsiteY6" fmla="*/ 405046 h 405046"/>
                  <a:gd name="connsiteX7" fmla="*/ 69223 w 1263329"/>
                  <a:gd name="connsiteY7" fmla="*/ 400932 h 405046"/>
                  <a:gd name="connsiteX8" fmla="*/ 0 w 1263329"/>
                  <a:gd name="connsiteY8" fmla="*/ 202523 h 405046"/>
                  <a:gd name="connsiteX9" fmla="*/ 69223 w 1263329"/>
                  <a:gd name="connsiteY9" fmla="*/ 4115 h 405046"/>
                  <a:gd name="connsiteX10" fmla="*/ 86693 w 1263329"/>
                  <a:gd name="connsiteY10" fmla="*/ 1 h 405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3329" h="405046">
                    <a:moveTo>
                      <a:pt x="86693" y="0"/>
                    </a:moveTo>
                    <a:lnTo>
                      <a:pt x="86695" y="0"/>
                    </a:lnTo>
                    <a:lnTo>
                      <a:pt x="1263329" y="0"/>
                    </a:lnTo>
                    <a:lnTo>
                      <a:pt x="1263329" y="405046"/>
                    </a:lnTo>
                    <a:lnTo>
                      <a:pt x="86695" y="405046"/>
                    </a:lnTo>
                    <a:lnTo>
                      <a:pt x="86693" y="405046"/>
                    </a:lnTo>
                    <a:lnTo>
                      <a:pt x="86693" y="405046"/>
                    </a:lnTo>
                    <a:lnTo>
                      <a:pt x="69223" y="400932"/>
                    </a:lnTo>
                    <a:cubicBezTo>
                      <a:pt x="29718" y="382047"/>
                      <a:pt x="0" y="300392"/>
                      <a:pt x="0" y="202523"/>
                    </a:cubicBezTo>
                    <a:cubicBezTo>
                      <a:pt x="0" y="104655"/>
                      <a:pt x="29718" y="22999"/>
                      <a:pt x="69223" y="4115"/>
                    </a:cubicBezTo>
                    <a:lnTo>
                      <a:pt x="86693" y="1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4D5BE1D6-A08B-FE31-E913-E73C62D2F656}"/>
                  </a:ext>
                </a:extLst>
              </p:cNvPr>
              <p:cNvSpPr/>
              <p:nvPr/>
            </p:nvSpPr>
            <p:spPr bwMode="auto">
              <a:xfrm>
                <a:off x="4589941" y="4409200"/>
                <a:ext cx="173390" cy="405046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F8106F61-6673-076B-81B0-CD4EC5CD6A7A}"/>
                </a:ext>
              </a:extLst>
            </p:cNvPr>
            <p:cNvSpPr/>
            <p:nvPr/>
          </p:nvSpPr>
          <p:spPr bwMode="auto">
            <a:xfrm flipH="1">
              <a:off x="4064763" y="4574219"/>
              <a:ext cx="1143022" cy="731735"/>
            </a:xfrm>
            <a:custGeom>
              <a:avLst/>
              <a:gdLst>
                <a:gd name="connsiteX0" fmla="*/ 1143022 w 1143022"/>
                <a:gd name="connsiteY0" fmla="*/ 0 h 731735"/>
                <a:gd name="connsiteX1" fmla="*/ 971634 w 1143022"/>
                <a:gd name="connsiteY1" fmla="*/ 0 h 731735"/>
                <a:gd name="connsiteX2" fmla="*/ 0 w 1143022"/>
                <a:gd name="connsiteY2" fmla="*/ 564971 h 731735"/>
                <a:gd name="connsiteX3" fmla="*/ 252411 w 1143022"/>
                <a:gd name="connsiteY3" fmla="*/ 562774 h 731735"/>
                <a:gd name="connsiteX4" fmla="*/ 0 w 1143022"/>
                <a:gd name="connsiteY4" fmla="*/ 731735 h 731735"/>
                <a:gd name="connsiteX5" fmla="*/ 492856 w 1143022"/>
                <a:gd name="connsiteY5" fmla="*/ 726797 h 731735"/>
                <a:gd name="connsiteX6" fmla="*/ 1143022 w 1143022"/>
                <a:gd name="connsiteY6" fmla="*/ 81334 h 731735"/>
                <a:gd name="connsiteX7" fmla="*/ 1048707 w 1143022"/>
                <a:gd name="connsiteY7" fmla="*/ 81334 h 731735"/>
                <a:gd name="connsiteX0" fmla="*/ 1143022 w 1143022"/>
                <a:gd name="connsiteY0" fmla="*/ 0 h 731735"/>
                <a:gd name="connsiteX1" fmla="*/ 971634 w 1143022"/>
                <a:gd name="connsiteY1" fmla="*/ 0 h 731735"/>
                <a:gd name="connsiteX2" fmla="*/ 0 w 1143022"/>
                <a:gd name="connsiteY2" fmla="*/ 564971 h 731735"/>
                <a:gd name="connsiteX3" fmla="*/ 252411 w 1143022"/>
                <a:gd name="connsiteY3" fmla="*/ 562774 h 731735"/>
                <a:gd name="connsiteX4" fmla="*/ 0 w 1143022"/>
                <a:gd name="connsiteY4" fmla="*/ 731735 h 731735"/>
                <a:gd name="connsiteX5" fmla="*/ 492856 w 1143022"/>
                <a:gd name="connsiteY5" fmla="*/ 726797 h 731735"/>
                <a:gd name="connsiteX6" fmla="*/ 1143022 w 1143022"/>
                <a:gd name="connsiteY6" fmla="*/ 81334 h 731735"/>
                <a:gd name="connsiteX7" fmla="*/ 1143022 w 1143022"/>
                <a:gd name="connsiteY7" fmla="*/ 0 h 731735"/>
                <a:gd name="connsiteX0" fmla="*/ 1143022 w 1143022"/>
                <a:gd name="connsiteY0" fmla="*/ 0 h 731735"/>
                <a:gd name="connsiteX1" fmla="*/ 971634 w 1143022"/>
                <a:gd name="connsiteY1" fmla="*/ 0 h 731735"/>
                <a:gd name="connsiteX2" fmla="*/ 0 w 1143022"/>
                <a:gd name="connsiteY2" fmla="*/ 564971 h 731735"/>
                <a:gd name="connsiteX3" fmla="*/ 0 w 1143022"/>
                <a:gd name="connsiteY3" fmla="*/ 731735 h 731735"/>
                <a:gd name="connsiteX4" fmla="*/ 492856 w 1143022"/>
                <a:gd name="connsiteY4" fmla="*/ 726797 h 731735"/>
                <a:gd name="connsiteX5" fmla="*/ 1143022 w 1143022"/>
                <a:gd name="connsiteY5" fmla="*/ 81334 h 731735"/>
                <a:gd name="connsiteX6" fmla="*/ 1143022 w 1143022"/>
                <a:gd name="connsiteY6" fmla="*/ 0 h 731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22" h="731735">
                  <a:moveTo>
                    <a:pt x="1143022" y="0"/>
                  </a:moveTo>
                  <a:lnTo>
                    <a:pt x="971634" y="0"/>
                  </a:lnTo>
                  <a:lnTo>
                    <a:pt x="0" y="564971"/>
                  </a:lnTo>
                  <a:lnTo>
                    <a:pt x="0" y="731735"/>
                  </a:lnTo>
                  <a:lnTo>
                    <a:pt x="492856" y="726797"/>
                  </a:lnTo>
                  <a:lnTo>
                    <a:pt x="1143022" y="81334"/>
                  </a:lnTo>
                  <a:lnTo>
                    <a:pt x="1143022" y="0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" name="平行四辺形 280">
              <a:extLst>
                <a:ext uri="{FF2B5EF4-FFF2-40B4-BE49-F238E27FC236}">
                  <a16:creationId xmlns:a16="http://schemas.microsoft.com/office/drawing/2014/main" id="{F71DCBEC-B901-2EE9-FB65-346F01D061A2}"/>
                </a:ext>
              </a:extLst>
            </p:cNvPr>
            <p:cNvSpPr/>
            <p:nvPr/>
          </p:nvSpPr>
          <p:spPr bwMode="auto">
            <a:xfrm flipH="1">
              <a:off x="4064763" y="4574219"/>
              <a:ext cx="1143022" cy="564971"/>
            </a:xfrm>
            <a:custGeom>
              <a:avLst/>
              <a:gdLst>
                <a:gd name="connsiteX0" fmla="*/ 0 w 821554"/>
                <a:gd name="connsiteY0" fmla="*/ 622568 h 622568"/>
                <a:gd name="connsiteX1" fmla="*/ 650166 w 821554"/>
                <a:gd name="connsiteY1" fmla="*/ 0 h 622568"/>
                <a:gd name="connsiteX2" fmla="*/ 821554 w 821554"/>
                <a:gd name="connsiteY2" fmla="*/ 0 h 622568"/>
                <a:gd name="connsiteX3" fmla="*/ 171388 w 821554"/>
                <a:gd name="connsiteY3" fmla="*/ 622568 h 622568"/>
                <a:gd name="connsiteX4" fmla="*/ 0 w 821554"/>
                <a:gd name="connsiteY4" fmla="*/ 622568 h 622568"/>
                <a:gd name="connsiteX0" fmla="*/ 0 w 1143022"/>
                <a:gd name="connsiteY0" fmla="*/ 627331 h 627331"/>
                <a:gd name="connsiteX1" fmla="*/ 971634 w 1143022"/>
                <a:gd name="connsiteY1" fmla="*/ 0 h 627331"/>
                <a:gd name="connsiteX2" fmla="*/ 1143022 w 1143022"/>
                <a:gd name="connsiteY2" fmla="*/ 0 h 627331"/>
                <a:gd name="connsiteX3" fmla="*/ 492856 w 1143022"/>
                <a:gd name="connsiteY3" fmla="*/ 622568 h 627331"/>
                <a:gd name="connsiteX4" fmla="*/ 0 w 1143022"/>
                <a:gd name="connsiteY4" fmla="*/ 627331 h 627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22" h="627331">
                  <a:moveTo>
                    <a:pt x="0" y="627331"/>
                  </a:moveTo>
                  <a:lnTo>
                    <a:pt x="971634" y="0"/>
                  </a:lnTo>
                  <a:lnTo>
                    <a:pt x="1143022" y="0"/>
                  </a:lnTo>
                  <a:lnTo>
                    <a:pt x="492856" y="622568"/>
                  </a:lnTo>
                  <a:lnTo>
                    <a:pt x="0" y="627331"/>
                  </a:lnTo>
                  <a:close/>
                </a:path>
              </a:pathLst>
            </a:custGeom>
            <a:grpFill/>
            <a:ln w="285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E45E94D0-2520-3220-7591-3F264978AE63}"/>
                </a:ext>
              </a:extLst>
            </p:cNvPr>
            <p:cNvSpPr/>
            <p:nvPr/>
          </p:nvSpPr>
          <p:spPr bwMode="auto">
            <a:xfrm>
              <a:off x="4715697" y="5136356"/>
              <a:ext cx="492088" cy="167853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57" name="星: 10 pt 56">
            <a:extLst>
              <a:ext uri="{FF2B5EF4-FFF2-40B4-BE49-F238E27FC236}">
                <a16:creationId xmlns:a16="http://schemas.microsoft.com/office/drawing/2014/main" id="{EBC51353-6E61-E01A-C475-9BBCF2625595}"/>
              </a:ext>
            </a:extLst>
          </p:cNvPr>
          <p:cNvSpPr/>
          <p:nvPr/>
        </p:nvSpPr>
        <p:spPr bwMode="auto">
          <a:xfrm>
            <a:off x="6451603" y="5423528"/>
            <a:ext cx="825956" cy="825956"/>
          </a:xfrm>
          <a:prstGeom prst="star10">
            <a:avLst>
              <a:gd name="adj" fmla="val 28695"/>
              <a:gd name="hf" fmla="val 105146"/>
            </a:avLst>
          </a:prstGeom>
          <a:solidFill>
            <a:srgbClr val="FFFF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87599DBD-4CF6-55EA-F6AC-B49829FD7B0E}"/>
              </a:ext>
            </a:extLst>
          </p:cNvPr>
          <p:cNvGrpSpPr/>
          <p:nvPr/>
        </p:nvGrpSpPr>
        <p:grpSpPr>
          <a:xfrm>
            <a:off x="6846574" y="5671072"/>
            <a:ext cx="2161830" cy="1052302"/>
            <a:chOff x="3400685" y="4426322"/>
            <a:chExt cx="1807100" cy="879632"/>
          </a:xfrm>
          <a:solidFill>
            <a:srgbClr val="CC6600"/>
          </a:solidFill>
        </p:grpSpPr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1735A153-7416-4815-0945-74F6CB9A07C1}"/>
                </a:ext>
              </a:extLst>
            </p:cNvPr>
            <p:cNvGrpSpPr/>
            <p:nvPr/>
          </p:nvGrpSpPr>
          <p:grpSpPr>
            <a:xfrm flipH="1">
              <a:off x="3400685" y="4426322"/>
              <a:ext cx="1385506" cy="369951"/>
              <a:chOff x="3418724" y="4409200"/>
              <a:chExt cx="1344607" cy="405046"/>
            </a:xfrm>
            <a:grpFill/>
          </p:grpSpPr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65362DFD-C4E2-AA9B-3163-F1DA200649F5}"/>
                  </a:ext>
                </a:extLst>
              </p:cNvPr>
              <p:cNvSpPr/>
              <p:nvPr/>
            </p:nvSpPr>
            <p:spPr bwMode="auto">
              <a:xfrm>
                <a:off x="3418724" y="4409200"/>
                <a:ext cx="1263329" cy="405046"/>
              </a:xfrm>
              <a:custGeom>
                <a:avLst/>
                <a:gdLst>
                  <a:gd name="connsiteX0" fmla="*/ 86693 w 1263329"/>
                  <a:gd name="connsiteY0" fmla="*/ 0 h 405046"/>
                  <a:gd name="connsiteX1" fmla="*/ 86695 w 1263329"/>
                  <a:gd name="connsiteY1" fmla="*/ 0 h 405046"/>
                  <a:gd name="connsiteX2" fmla="*/ 1263329 w 1263329"/>
                  <a:gd name="connsiteY2" fmla="*/ 0 h 405046"/>
                  <a:gd name="connsiteX3" fmla="*/ 1263329 w 1263329"/>
                  <a:gd name="connsiteY3" fmla="*/ 405046 h 405046"/>
                  <a:gd name="connsiteX4" fmla="*/ 86695 w 1263329"/>
                  <a:gd name="connsiteY4" fmla="*/ 405046 h 405046"/>
                  <a:gd name="connsiteX5" fmla="*/ 86693 w 1263329"/>
                  <a:gd name="connsiteY5" fmla="*/ 405046 h 405046"/>
                  <a:gd name="connsiteX6" fmla="*/ 86693 w 1263329"/>
                  <a:gd name="connsiteY6" fmla="*/ 405046 h 405046"/>
                  <a:gd name="connsiteX7" fmla="*/ 69223 w 1263329"/>
                  <a:gd name="connsiteY7" fmla="*/ 400932 h 405046"/>
                  <a:gd name="connsiteX8" fmla="*/ 0 w 1263329"/>
                  <a:gd name="connsiteY8" fmla="*/ 202523 h 405046"/>
                  <a:gd name="connsiteX9" fmla="*/ 69223 w 1263329"/>
                  <a:gd name="connsiteY9" fmla="*/ 4115 h 405046"/>
                  <a:gd name="connsiteX10" fmla="*/ 86693 w 1263329"/>
                  <a:gd name="connsiteY10" fmla="*/ 1 h 405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3329" h="405046">
                    <a:moveTo>
                      <a:pt x="86693" y="0"/>
                    </a:moveTo>
                    <a:lnTo>
                      <a:pt x="86695" y="0"/>
                    </a:lnTo>
                    <a:lnTo>
                      <a:pt x="1263329" y="0"/>
                    </a:lnTo>
                    <a:lnTo>
                      <a:pt x="1263329" y="405046"/>
                    </a:lnTo>
                    <a:lnTo>
                      <a:pt x="86695" y="405046"/>
                    </a:lnTo>
                    <a:lnTo>
                      <a:pt x="86693" y="405046"/>
                    </a:lnTo>
                    <a:lnTo>
                      <a:pt x="86693" y="405046"/>
                    </a:lnTo>
                    <a:lnTo>
                      <a:pt x="69223" y="400932"/>
                    </a:lnTo>
                    <a:cubicBezTo>
                      <a:pt x="29718" y="382047"/>
                      <a:pt x="0" y="300392"/>
                      <a:pt x="0" y="202523"/>
                    </a:cubicBezTo>
                    <a:cubicBezTo>
                      <a:pt x="0" y="104655"/>
                      <a:pt x="29718" y="22999"/>
                      <a:pt x="69223" y="4115"/>
                    </a:cubicBezTo>
                    <a:lnTo>
                      <a:pt x="86693" y="1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D0F4C4C7-8E9A-9733-7AE6-16442D1EC402}"/>
                  </a:ext>
                </a:extLst>
              </p:cNvPr>
              <p:cNvSpPr/>
              <p:nvPr/>
            </p:nvSpPr>
            <p:spPr bwMode="auto">
              <a:xfrm>
                <a:off x="4589941" y="4409200"/>
                <a:ext cx="173390" cy="405046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98C61E7E-5456-140E-2812-4F4518ECE00D}"/>
                </a:ext>
              </a:extLst>
            </p:cNvPr>
            <p:cNvSpPr/>
            <p:nvPr/>
          </p:nvSpPr>
          <p:spPr bwMode="auto">
            <a:xfrm flipH="1">
              <a:off x="4064763" y="4574219"/>
              <a:ext cx="1143022" cy="731735"/>
            </a:xfrm>
            <a:custGeom>
              <a:avLst/>
              <a:gdLst>
                <a:gd name="connsiteX0" fmla="*/ 1143022 w 1143022"/>
                <a:gd name="connsiteY0" fmla="*/ 0 h 731735"/>
                <a:gd name="connsiteX1" fmla="*/ 971634 w 1143022"/>
                <a:gd name="connsiteY1" fmla="*/ 0 h 731735"/>
                <a:gd name="connsiteX2" fmla="*/ 0 w 1143022"/>
                <a:gd name="connsiteY2" fmla="*/ 564971 h 731735"/>
                <a:gd name="connsiteX3" fmla="*/ 252411 w 1143022"/>
                <a:gd name="connsiteY3" fmla="*/ 562774 h 731735"/>
                <a:gd name="connsiteX4" fmla="*/ 0 w 1143022"/>
                <a:gd name="connsiteY4" fmla="*/ 731735 h 731735"/>
                <a:gd name="connsiteX5" fmla="*/ 492856 w 1143022"/>
                <a:gd name="connsiteY5" fmla="*/ 726797 h 731735"/>
                <a:gd name="connsiteX6" fmla="*/ 1143022 w 1143022"/>
                <a:gd name="connsiteY6" fmla="*/ 81334 h 731735"/>
                <a:gd name="connsiteX7" fmla="*/ 1048707 w 1143022"/>
                <a:gd name="connsiteY7" fmla="*/ 81334 h 731735"/>
                <a:gd name="connsiteX0" fmla="*/ 1143022 w 1143022"/>
                <a:gd name="connsiteY0" fmla="*/ 0 h 731735"/>
                <a:gd name="connsiteX1" fmla="*/ 971634 w 1143022"/>
                <a:gd name="connsiteY1" fmla="*/ 0 h 731735"/>
                <a:gd name="connsiteX2" fmla="*/ 0 w 1143022"/>
                <a:gd name="connsiteY2" fmla="*/ 564971 h 731735"/>
                <a:gd name="connsiteX3" fmla="*/ 252411 w 1143022"/>
                <a:gd name="connsiteY3" fmla="*/ 562774 h 731735"/>
                <a:gd name="connsiteX4" fmla="*/ 0 w 1143022"/>
                <a:gd name="connsiteY4" fmla="*/ 731735 h 731735"/>
                <a:gd name="connsiteX5" fmla="*/ 492856 w 1143022"/>
                <a:gd name="connsiteY5" fmla="*/ 726797 h 731735"/>
                <a:gd name="connsiteX6" fmla="*/ 1143022 w 1143022"/>
                <a:gd name="connsiteY6" fmla="*/ 81334 h 731735"/>
                <a:gd name="connsiteX7" fmla="*/ 1143022 w 1143022"/>
                <a:gd name="connsiteY7" fmla="*/ 0 h 731735"/>
                <a:gd name="connsiteX0" fmla="*/ 1143022 w 1143022"/>
                <a:gd name="connsiteY0" fmla="*/ 0 h 731735"/>
                <a:gd name="connsiteX1" fmla="*/ 971634 w 1143022"/>
                <a:gd name="connsiteY1" fmla="*/ 0 h 731735"/>
                <a:gd name="connsiteX2" fmla="*/ 0 w 1143022"/>
                <a:gd name="connsiteY2" fmla="*/ 564971 h 731735"/>
                <a:gd name="connsiteX3" fmla="*/ 0 w 1143022"/>
                <a:gd name="connsiteY3" fmla="*/ 731735 h 731735"/>
                <a:gd name="connsiteX4" fmla="*/ 492856 w 1143022"/>
                <a:gd name="connsiteY4" fmla="*/ 726797 h 731735"/>
                <a:gd name="connsiteX5" fmla="*/ 1143022 w 1143022"/>
                <a:gd name="connsiteY5" fmla="*/ 81334 h 731735"/>
                <a:gd name="connsiteX6" fmla="*/ 1143022 w 1143022"/>
                <a:gd name="connsiteY6" fmla="*/ 0 h 731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22" h="731735">
                  <a:moveTo>
                    <a:pt x="1143022" y="0"/>
                  </a:moveTo>
                  <a:lnTo>
                    <a:pt x="971634" y="0"/>
                  </a:lnTo>
                  <a:lnTo>
                    <a:pt x="0" y="564971"/>
                  </a:lnTo>
                  <a:lnTo>
                    <a:pt x="0" y="731735"/>
                  </a:lnTo>
                  <a:lnTo>
                    <a:pt x="492856" y="726797"/>
                  </a:lnTo>
                  <a:lnTo>
                    <a:pt x="1143022" y="81334"/>
                  </a:lnTo>
                  <a:lnTo>
                    <a:pt x="1143022" y="0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" name="平行四辺形 280">
              <a:extLst>
                <a:ext uri="{FF2B5EF4-FFF2-40B4-BE49-F238E27FC236}">
                  <a16:creationId xmlns:a16="http://schemas.microsoft.com/office/drawing/2014/main" id="{987ECB12-96AB-DB67-A832-8ADF2966CC35}"/>
                </a:ext>
              </a:extLst>
            </p:cNvPr>
            <p:cNvSpPr/>
            <p:nvPr/>
          </p:nvSpPr>
          <p:spPr bwMode="auto">
            <a:xfrm flipH="1">
              <a:off x="4064763" y="4574219"/>
              <a:ext cx="1143022" cy="564971"/>
            </a:xfrm>
            <a:custGeom>
              <a:avLst/>
              <a:gdLst>
                <a:gd name="connsiteX0" fmla="*/ 0 w 821554"/>
                <a:gd name="connsiteY0" fmla="*/ 622568 h 622568"/>
                <a:gd name="connsiteX1" fmla="*/ 650166 w 821554"/>
                <a:gd name="connsiteY1" fmla="*/ 0 h 622568"/>
                <a:gd name="connsiteX2" fmla="*/ 821554 w 821554"/>
                <a:gd name="connsiteY2" fmla="*/ 0 h 622568"/>
                <a:gd name="connsiteX3" fmla="*/ 171388 w 821554"/>
                <a:gd name="connsiteY3" fmla="*/ 622568 h 622568"/>
                <a:gd name="connsiteX4" fmla="*/ 0 w 821554"/>
                <a:gd name="connsiteY4" fmla="*/ 622568 h 622568"/>
                <a:gd name="connsiteX0" fmla="*/ 0 w 1143022"/>
                <a:gd name="connsiteY0" fmla="*/ 627331 h 627331"/>
                <a:gd name="connsiteX1" fmla="*/ 971634 w 1143022"/>
                <a:gd name="connsiteY1" fmla="*/ 0 h 627331"/>
                <a:gd name="connsiteX2" fmla="*/ 1143022 w 1143022"/>
                <a:gd name="connsiteY2" fmla="*/ 0 h 627331"/>
                <a:gd name="connsiteX3" fmla="*/ 492856 w 1143022"/>
                <a:gd name="connsiteY3" fmla="*/ 622568 h 627331"/>
                <a:gd name="connsiteX4" fmla="*/ 0 w 1143022"/>
                <a:gd name="connsiteY4" fmla="*/ 627331 h 627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22" h="627331">
                  <a:moveTo>
                    <a:pt x="0" y="627331"/>
                  </a:moveTo>
                  <a:lnTo>
                    <a:pt x="971634" y="0"/>
                  </a:lnTo>
                  <a:lnTo>
                    <a:pt x="1143022" y="0"/>
                  </a:lnTo>
                  <a:lnTo>
                    <a:pt x="492856" y="622568"/>
                  </a:lnTo>
                  <a:lnTo>
                    <a:pt x="0" y="627331"/>
                  </a:lnTo>
                  <a:close/>
                </a:path>
              </a:pathLst>
            </a:custGeom>
            <a:grpFill/>
            <a:ln w="285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E9FA09D6-E049-CBF4-9CF7-7DA6547AF22E}"/>
                </a:ext>
              </a:extLst>
            </p:cNvPr>
            <p:cNvSpPr/>
            <p:nvPr/>
          </p:nvSpPr>
          <p:spPr bwMode="auto">
            <a:xfrm>
              <a:off x="4715697" y="5136356"/>
              <a:ext cx="492088" cy="167853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65" name="星: 10 pt 64">
            <a:extLst>
              <a:ext uri="{FF2B5EF4-FFF2-40B4-BE49-F238E27FC236}">
                <a16:creationId xmlns:a16="http://schemas.microsoft.com/office/drawing/2014/main" id="{9C81CC74-823F-0B4E-C529-E36BB57EEE0D}"/>
              </a:ext>
            </a:extLst>
          </p:cNvPr>
          <p:cNvSpPr/>
          <p:nvPr/>
        </p:nvSpPr>
        <p:spPr bwMode="auto">
          <a:xfrm>
            <a:off x="6483691" y="5435023"/>
            <a:ext cx="825956" cy="825956"/>
          </a:xfrm>
          <a:prstGeom prst="star10">
            <a:avLst>
              <a:gd name="adj" fmla="val 28695"/>
              <a:gd name="hf" fmla="val 105146"/>
            </a:avLst>
          </a:prstGeom>
          <a:solidFill>
            <a:srgbClr val="FFFF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02477FC-4968-5BE0-1178-BA785998041D}"/>
              </a:ext>
            </a:extLst>
          </p:cNvPr>
          <p:cNvSpPr txBox="1"/>
          <p:nvPr/>
        </p:nvSpPr>
        <p:spPr>
          <a:xfrm>
            <a:off x="1343919" y="803340"/>
            <a:ext cx="975138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無駄をなくそう</a:t>
            </a:r>
            <a:r>
              <a:rPr kumimoji="1" lang="en-US" altLang="ja-JP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!!</a:t>
            </a:r>
            <a:endParaRPr kumimoji="1" lang="ja-JP" altLang="en-US" sz="9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0770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"/>
                            </p:stCondLst>
                            <p:childTnLst>
                              <p:par>
                                <p:cTn id="1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"/>
                            </p:stCondLst>
                            <p:childTnLst>
                              <p:par>
                                <p:cTn id="1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"/>
                            </p:stCondLst>
                            <p:childTnLst>
                              <p:par>
                                <p:cTn id="22" presetID="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7.40741E-7 L -0.00495 0.10532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7" y="5255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81481E-6 L 1.66667E-6 0.10532 " pathEditMode="relative" rAng="0" ptsTypes="AA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255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11111E-6 L 1.66667E-6 0.10533 " pathEditMode="relative" rAng="0" ptsTypes="AA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255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96296E-6 L 1.66667E-6 0.10532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255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81481E-6 L 0.00312 0.10348 " pathEditMode="relative" rAng="0" ptsTypes="AA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5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"/>
                            </p:stCondLst>
                            <p:childTnLst>
                              <p:par>
                                <p:cTn id="3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100"/>
                            </p:stCondLst>
                            <p:childTnLst>
                              <p:par>
                                <p:cTn id="4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100"/>
                            </p:stCondLst>
                            <p:childTnLst>
                              <p:par>
                                <p:cTn id="5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100"/>
                            </p:stCondLst>
                            <p:childTnLst>
                              <p:par>
                                <p:cTn id="54" presetID="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350"/>
                            </p:stCondLst>
                            <p:childTnLst>
                              <p:par>
                                <p:cTn id="59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0.10533 L 0.00065 0.21203 " pathEditMode="relative" rAng="0" ptsTypes="AA"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" y="5255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0.10533 L 1.66667E-6 0.21065 " pathEditMode="relative" rAng="0" ptsTypes="AA">
                                      <p:cBhvr>
                                        <p:cTn id="6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" y="5255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0.10532 L 1.66667E-6 0.21065 " pathEditMode="relative" rAng="0" ptsTypes="AA">
                                      <p:cBhvr>
                                        <p:cTn id="64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5255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13 0.10348 L -0.00117 0.21482 " pathEditMode="relative" rAng="0" ptsTypes="AA">
                                      <p:cBhvr>
                                        <p:cTn id="6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2" y="5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600"/>
                            </p:stCondLst>
                            <p:childTnLst>
                              <p:par>
                                <p:cTn id="6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8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900"/>
                            </p:stCondLst>
                            <p:childTnLst>
                              <p:par>
                                <p:cTn id="7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900"/>
                            </p:stCondLst>
                            <p:childTnLst>
                              <p:par>
                                <p:cTn id="8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900"/>
                            </p:stCondLst>
                            <p:childTnLst>
                              <p:par>
                                <p:cTn id="85" presetID="2" presetClass="exit" presetSubtype="8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2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2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150"/>
                            </p:stCondLst>
                            <p:childTnLst>
                              <p:par>
                                <p:cTn id="90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0.21065 L 0.00065 0.31736 " pathEditMode="relative" rAng="0" ptsTypes="AA">
                                      <p:cBhvr>
                                        <p:cTn id="9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5324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0.21065 L 1.66667E-6 0.31597 " pathEditMode="relative" rAng="0" ptsTypes="AA">
                                      <p:cBhvr>
                                        <p:cTn id="9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" y="5255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17 0.21482 L -0.00117 0.31366 " pathEditMode="relative" rAng="0" ptsTypes="AA">
                                      <p:cBhvr>
                                        <p:cTn id="9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400"/>
                            </p:stCondLst>
                            <p:childTnLst>
                              <p:par>
                                <p:cTn id="9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2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2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600"/>
                            </p:stCondLst>
                            <p:childTnLst>
                              <p:par>
                                <p:cTn id="10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2700"/>
                            </p:stCondLst>
                            <p:childTnLst>
                              <p:par>
                                <p:cTn id="10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700"/>
                            </p:stCondLst>
                            <p:childTnLst>
                              <p:par>
                                <p:cTn id="11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700"/>
                            </p:stCondLst>
                            <p:childTnLst>
                              <p:par>
                                <p:cTn id="114" presetID="2" presetClass="exit" presetSubtype="8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5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950"/>
                            </p:stCondLst>
                            <p:childTnLst>
                              <p:par>
                                <p:cTn id="119" presetID="42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0.31597 L 0.00247 0.42268 " pathEditMode="relative" rAng="0" ptsTypes="AA">
                                      <p:cBhvr>
                                        <p:cTn id="12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255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0.27755 L -0.0082 0.42176 " pathEditMode="relative" rAng="0" ptsTypes="AA">
                                      <p:cBhvr>
                                        <p:cTn id="12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" y="5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3200"/>
                            </p:stCondLst>
                            <p:childTnLst>
                              <p:par>
                                <p:cTn id="1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2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2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400"/>
                            </p:stCondLst>
                            <p:childTnLst>
                              <p:par>
                                <p:cTn id="1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3500"/>
                            </p:stCondLst>
                            <p:childTnLst>
                              <p:par>
                                <p:cTn id="13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3500"/>
                            </p:stCondLst>
                            <p:childTnLst>
                              <p:par>
                                <p:cTn id="141" presetID="2" presetClass="exit" presetSubtype="8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2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3750"/>
                            </p:stCondLst>
                            <p:childTnLst>
                              <p:par>
                                <p:cTn id="14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2 0.42176 L -0.00248 0.52616 " pathEditMode="relative" rAng="0" ptsTypes="AA">
                                      <p:cBhvr>
                                        <p:cTn id="14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" y="5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4000"/>
                            </p:stCondLst>
                            <p:childTnLst>
                              <p:par>
                                <p:cTn id="14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1" grpId="2" animBg="1"/>
      <p:bldP spid="11" grpId="3" animBg="1"/>
      <p:bldP spid="11" grpId="4" animBg="1"/>
      <p:bldP spid="12" grpId="0" animBg="1"/>
      <p:bldP spid="12" grpId="1" animBg="1"/>
      <p:bldP spid="12" grpId="2" animBg="1"/>
      <p:bldP spid="12" grpId="3" animBg="1"/>
      <p:bldP spid="13" grpId="0" animBg="1"/>
      <p:bldP spid="13" grpId="1" animBg="1"/>
      <p:bldP spid="13" grpId="2" animBg="1"/>
      <p:bldP spid="14" grpId="0" animBg="1"/>
      <p:bldP spid="14" grpId="1" animBg="1"/>
      <p:bldP spid="15" grpId="0" animBg="1"/>
      <p:bldP spid="33" grpId="0" animBg="1"/>
      <p:bldP spid="33" grpId="1" animBg="1"/>
      <p:bldP spid="41" grpId="0" animBg="1"/>
      <p:bldP spid="41" grpId="1" animBg="1"/>
      <p:bldP spid="49" grpId="0" animBg="1"/>
      <p:bldP spid="49" grpId="1" animBg="1"/>
      <p:bldP spid="57" grpId="0" animBg="1"/>
      <p:bldP spid="57" grpId="1" animBg="1"/>
      <p:bldP spid="65" grpId="0" animBg="1"/>
      <p:bldP spid="65" grpId="1" animBg="1"/>
      <p:bldP spid="9" grpId="0"/>
    </p:bld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ワイド画面</PresentationFormat>
  <Paragraphs>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anm042_ダルマ落としのアニメ</dc:title>
  <dc:subject>anm042_ダルマ落としのアニメ</dc:subject>
  <dc:creator>でじけろお</dc:creator>
  <cp:lastModifiedBy/>
  <cp:revision>1</cp:revision>
  <dcterms:created xsi:type="dcterms:W3CDTF">2017-10-06T02:08:43Z</dcterms:created>
  <dcterms:modified xsi:type="dcterms:W3CDTF">2023-12-20T16:41:24Z</dcterms:modified>
  <cp:category/>
  <cp:version>1</cp:version>
</cp:coreProperties>
</file>